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19d2e416f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9784e168d84850"/>
  </p:sldMasterIdLst>
  <p:sldIdLst>
    <p:sldId xmlns:r="http://schemas.openxmlformats.org/officeDocument/2006/relationships" id="256" r:id="R898494e1b0ed4f50"/>
    <p:sldId xmlns:r="http://schemas.openxmlformats.org/officeDocument/2006/relationships" id="257" r:id="Rcd84c93d01734e7d"/>
    <p:sldId xmlns:r="http://schemas.openxmlformats.org/officeDocument/2006/relationships" id="258" r:id="Ra6d8233a2e314b12"/>
    <p:sldId xmlns:r="http://schemas.openxmlformats.org/officeDocument/2006/relationships" id="259" r:id="Re5416b47830c439a"/>
    <p:sldId xmlns:r="http://schemas.openxmlformats.org/officeDocument/2006/relationships" id="260" r:id="Rb7771e22cceb4643"/>
    <p:sldId xmlns:r="http://schemas.openxmlformats.org/officeDocument/2006/relationships" id="261" r:id="Rae75a7214a374a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9784e168d84850" /><Relationship Type="http://schemas.openxmlformats.org/officeDocument/2006/relationships/slide" Target="/ppt/slides/slide1.xml" Id="R898494e1b0ed4f50" /><Relationship Type="http://schemas.openxmlformats.org/officeDocument/2006/relationships/slide" Target="/ppt/slides/slide2.xml" Id="Rcd84c93d01734e7d" /><Relationship Type="http://schemas.openxmlformats.org/officeDocument/2006/relationships/slide" Target="/ppt/slides/slide3.xml" Id="Ra6d8233a2e314b12" /><Relationship Type="http://schemas.openxmlformats.org/officeDocument/2006/relationships/slide" Target="/ppt/slides/slide4.xml" Id="Re5416b47830c439a" /><Relationship Type="http://schemas.openxmlformats.org/officeDocument/2006/relationships/slide" Target="/ppt/slides/slide5.xml" Id="Rb7771e22cceb4643" /><Relationship Type="http://schemas.openxmlformats.org/officeDocument/2006/relationships/slide" Target="/ppt/slides/slide6.xml" Id="Rae75a7214a374a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daa4b1d30a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ca033ff6e40ca" /><Relationship Type="http://schemas.openxmlformats.org/officeDocument/2006/relationships/theme" Target="/ppt/slideMasters/theme/theme1.xml" Id="Reb8597591beb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ca033ff6e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e9bec4ee44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374eb6f20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a3e81eb40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f5f88fd70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70e9816cd46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ccc418d6d48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FELLESFORBUNDET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FELLESFORBUNDET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813 352 000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315 608 000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3 692 174 000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4 201 831 000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www.fellesforbundet.no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950 956 828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FELLESFORBUNDET</a:t>
            </a:r>
          </a:p>
        </p:txBody>
      </p:sp>
    </p:spTree>
  </p:cSld>
  <p:clrMapOvr>
    <a:masterClrMapping xmlns:a="http://schemas.openxmlformats.org/drawingml/2006/main"/>
  </p:clrMapOvr>
</p:sld>
</file>