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20d857328e47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08efbbd50450a"/>
  </p:sldMasterIdLst>
  <p:sldIdLst>
    <p:sldId xmlns:r="http://schemas.openxmlformats.org/officeDocument/2006/relationships" id="256" r:id="R4d5870fcdf2e48d6"/>
    <p:sldId xmlns:r="http://schemas.openxmlformats.org/officeDocument/2006/relationships" id="257" r:id="R5a1a9897517348d1"/>
    <p:sldId xmlns:r="http://schemas.openxmlformats.org/officeDocument/2006/relationships" id="258" r:id="R9b7964f59b2c45db"/>
    <p:sldId xmlns:r="http://schemas.openxmlformats.org/officeDocument/2006/relationships" id="259" r:id="Rba1ad1422ec44627"/>
    <p:sldId xmlns:r="http://schemas.openxmlformats.org/officeDocument/2006/relationships" id="260" r:id="R2494701768fe4de3"/>
    <p:sldId xmlns:r="http://schemas.openxmlformats.org/officeDocument/2006/relationships" id="261" r:id="R722e843d007443e2"/>
    <p:sldId xmlns:r="http://schemas.openxmlformats.org/officeDocument/2006/relationships" id="262" r:id="R5d709706b956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08efbbd50450a" /><Relationship Type="http://schemas.openxmlformats.org/officeDocument/2006/relationships/slide" Target="/ppt/slides/slide1.xml" Id="R4d5870fcdf2e48d6" /><Relationship Type="http://schemas.openxmlformats.org/officeDocument/2006/relationships/slide" Target="/ppt/slides/slide2.xml" Id="R5a1a9897517348d1" /><Relationship Type="http://schemas.openxmlformats.org/officeDocument/2006/relationships/slide" Target="/ppt/slides/slide3.xml" Id="R9b7964f59b2c45db" /><Relationship Type="http://schemas.openxmlformats.org/officeDocument/2006/relationships/slide" Target="/ppt/slides/slide4.xml" Id="Rba1ad1422ec44627" /><Relationship Type="http://schemas.openxmlformats.org/officeDocument/2006/relationships/slide" Target="/ppt/slides/slide5.xml" Id="R2494701768fe4de3" /><Relationship Type="http://schemas.openxmlformats.org/officeDocument/2006/relationships/slide" Target="/ppt/slides/slide6.xml" Id="R722e843d007443e2" /><Relationship Type="http://schemas.openxmlformats.org/officeDocument/2006/relationships/slide" Target="/ppt/slides/slide7.xml" Id="R5d709706b956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3199aa61247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fe0a012464fdc" /><Relationship Type="http://schemas.openxmlformats.org/officeDocument/2006/relationships/theme" Target="/ppt/slideMasters/theme/theme1.xml" Id="R5e959c29461142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efe0a012464f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ef5fd4eaf40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c5673a740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e044152ec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bca8c53e9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7f9dd171a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d1cbafa2b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e3c8d17d045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−381 523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28 551 948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28 564 454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LILLEN FEDDERSEN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Lillen Feddersen, Holteveien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950 985 364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CHRISTAL AS</a:t>
            </a:r>
          </a:p>
        </p:txBody>
      </p:sp>
    </p:spTree>
  </p:cSld>
  <p:clrMapOvr>
    <a:masterClrMapping xmlns:a="http://schemas.openxmlformats.org/drawingml/2006/main"/>
  </p:clrMapOvr>
</p:sld>
</file>