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3c3b655b7a4e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2c8faa73a24bf5"/>
  </p:sldMasterIdLst>
  <p:sldIdLst>
    <p:sldId xmlns:r="http://schemas.openxmlformats.org/officeDocument/2006/relationships" id="256" r:id="Rb4758db5d28d484f"/>
    <p:sldId xmlns:r="http://schemas.openxmlformats.org/officeDocument/2006/relationships" id="257" r:id="R54574920ab1d4edd"/>
    <p:sldId xmlns:r="http://schemas.openxmlformats.org/officeDocument/2006/relationships" id="258" r:id="R639ea7992f5946c4"/>
    <p:sldId xmlns:r="http://schemas.openxmlformats.org/officeDocument/2006/relationships" id="259" r:id="R300ab7edad1f4cc3"/>
    <p:sldId xmlns:r="http://schemas.openxmlformats.org/officeDocument/2006/relationships" id="260" r:id="R29dd564ef52c4c8f"/>
    <p:sldId xmlns:r="http://schemas.openxmlformats.org/officeDocument/2006/relationships" id="261" r:id="Rc165cbe7b9f949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2c8faa73a24bf5" /><Relationship Type="http://schemas.openxmlformats.org/officeDocument/2006/relationships/slide" Target="/ppt/slides/slide1.xml" Id="Rb4758db5d28d484f" /><Relationship Type="http://schemas.openxmlformats.org/officeDocument/2006/relationships/slide" Target="/ppt/slides/slide2.xml" Id="R54574920ab1d4edd" /><Relationship Type="http://schemas.openxmlformats.org/officeDocument/2006/relationships/slide" Target="/ppt/slides/slide3.xml" Id="R639ea7992f5946c4" /><Relationship Type="http://schemas.openxmlformats.org/officeDocument/2006/relationships/slide" Target="/ppt/slides/slide4.xml" Id="R300ab7edad1f4cc3" /><Relationship Type="http://schemas.openxmlformats.org/officeDocument/2006/relationships/slide" Target="/ppt/slides/slide5.xml" Id="R29dd564ef52c4c8f" /><Relationship Type="http://schemas.openxmlformats.org/officeDocument/2006/relationships/slide" Target="/ppt/slides/slide6.xml" Id="Rc165cbe7b9f949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b53bb5c6e449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7ad00bb4743a2" /><Relationship Type="http://schemas.openxmlformats.org/officeDocument/2006/relationships/theme" Target="/ppt/slideMasters/theme/theme1.xml" Id="R1ea15b5a621b44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f7ad00bb4743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c843de14f44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1d1535ec34f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6941ed4804f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3d3507a064e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176038b9145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1deabd7da4b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GEELMUYDEN KIESE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GEELMUYDEN KIESE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GEELMUYDEN KIESE GRUPPEN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GEELMUYDEN KIESE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GEELMUYDEN KIESE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GEELMUYDEN KIESE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GEELMUYDEN.KIESE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GEELMUYDEN KIESE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950 997 540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GEELMUYDEN KIESE GRUPPEN AS</a:t>
            </a:r>
          </a:p>
        </p:txBody>
      </p:sp>
    </p:spTree>
  </p:cSld>
  <p:clrMapOvr>
    <a:masterClrMapping xmlns:a="http://schemas.openxmlformats.org/drawingml/2006/main"/>
  </p:clrMapOvr>
</p:sld>
</file>