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6c8e15b9df44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b78eac30624aba"/>
  </p:sldMasterIdLst>
  <p:sldIdLst>
    <p:sldId xmlns:r="http://schemas.openxmlformats.org/officeDocument/2006/relationships" id="256" r:id="Rc6ae44dd78bb44b9"/>
    <p:sldId xmlns:r="http://schemas.openxmlformats.org/officeDocument/2006/relationships" id="257" r:id="R27874dbeba1b4414"/>
    <p:sldId xmlns:r="http://schemas.openxmlformats.org/officeDocument/2006/relationships" id="258" r:id="Ra3e35572658a4f09"/>
    <p:sldId xmlns:r="http://schemas.openxmlformats.org/officeDocument/2006/relationships" id="259" r:id="Rd1612e0eb2164f5d"/>
    <p:sldId xmlns:r="http://schemas.openxmlformats.org/officeDocument/2006/relationships" id="260" r:id="R1dfe7f5b8ed1485d"/>
    <p:sldId xmlns:r="http://schemas.openxmlformats.org/officeDocument/2006/relationships" id="261" r:id="R40eb51f5d17844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b78eac30624aba" /><Relationship Type="http://schemas.openxmlformats.org/officeDocument/2006/relationships/slide" Target="/ppt/slides/slide1.xml" Id="Rc6ae44dd78bb44b9" /><Relationship Type="http://schemas.openxmlformats.org/officeDocument/2006/relationships/slide" Target="/ppt/slides/slide2.xml" Id="R27874dbeba1b4414" /><Relationship Type="http://schemas.openxmlformats.org/officeDocument/2006/relationships/slide" Target="/ppt/slides/slide3.xml" Id="Ra3e35572658a4f09" /><Relationship Type="http://schemas.openxmlformats.org/officeDocument/2006/relationships/slide" Target="/ppt/slides/slide4.xml" Id="Rd1612e0eb2164f5d" /><Relationship Type="http://schemas.openxmlformats.org/officeDocument/2006/relationships/slide" Target="/ppt/slides/slide5.xml" Id="R1dfe7f5b8ed1485d" /><Relationship Type="http://schemas.openxmlformats.org/officeDocument/2006/relationships/slide" Target="/ppt/slides/slide6.xml" Id="R40eb51f5d17844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614c08c8be45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7e269289245ea" /><Relationship Type="http://schemas.openxmlformats.org/officeDocument/2006/relationships/theme" Target="/ppt/slideMasters/theme/theme1.xml" Id="R84612ea1e05f47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e7e269289245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39d2dc3b64f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91205873540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291ffb6f54e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ca8e4c45bd45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99f74ae5c42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ba3880e4a4b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ESSEM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ESSEM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SIGMUND MOSSIGE  –  99,4 %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INGE MOSSIGE  –  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 MOSSIGE  –  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ANITA MOSSIGE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Torsbyveien 124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smossige@gmail.com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951 018 481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ESSEM AS</a:t>
            </a:r>
          </a:p>
        </p:txBody>
      </p:sp>
    </p:spTree>
  </p:cSld>
  <p:clrMapOvr>
    <a:masterClrMapping xmlns:a="http://schemas.openxmlformats.org/drawingml/2006/main"/>
  </p:clrMapOvr>
</p:sld>
</file>