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10c5567c5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8e2dc6653423b"/>
  </p:sldMasterIdLst>
  <p:sldIdLst>
    <p:sldId xmlns:r="http://schemas.openxmlformats.org/officeDocument/2006/relationships" id="256" r:id="R8096e93bcb88444c"/>
    <p:sldId xmlns:r="http://schemas.openxmlformats.org/officeDocument/2006/relationships" id="257" r:id="R527d3a0c850c42d1"/>
    <p:sldId xmlns:r="http://schemas.openxmlformats.org/officeDocument/2006/relationships" id="258" r:id="R4825998eb0934d99"/>
    <p:sldId xmlns:r="http://schemas.openxmlformats.org/officeDocument/2006/relationships" id="259" r:id="R25c44f50e1d8484e"/>
    <p:sldId xmlns:r="http://schemas.openxmlformats.org/officeDocument/2006/relationships" id="260" r:id="Rfb69e2b570ad43d6"/>
    <p:sldId xmlns:r="http://schemas.openxmlformats.org/officeDocument/2006/relationships" id="261" r:id="R5e4f31586b184d34"/>
    <p:sldId xmlns:r="http://schemas.openxmlformats.org/officeDocument/2006/relationships" id="262" r:id="R6663715b6ecf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8e2dc6653423b" /><Relationship Type="http://schemas.openxmlformats.org/officeDocument/2006/relationships/slide" Target="/ppt/slides/slide1.xml" Id="R8096e93bcb88444c" /><Relationship Type="http://schemas.openxmlformats.org/officeDocument/2006/relationships/slide" Target="/ppt/slides/slide2.xml" Id="R527d3a0c850c42d1" /><Relationship Type="http://schemas.openxmlformats.org/officeDocument/2006/relationships/slide" Target="/ppt/slides/slide3.xml" Id="R4825998eb0934d99" /><Relationship Type="http://schemas.openxmlformats.org/officeDocument/2006/relationships/slide" Target="/ppt/slides/slide4.xml" Id="R25c44f50e1d8484e" /><Relationship Type="http://schemas.openxmlformats.org/officeDocument/2006/relationships/slide" Target="/ppt/slides/slide5.xml" Id="Rfb69e2b570ad43d6" /><Relationship Type="http://schemas.openxmlformats.org/officeDocument/2006/relationships/slide" Target="/ppt/slides/slide6.xml" Id="R5e4f31586b184d34" /><Relationship Type="http://schemas.openxmlformats.org/officeDocument/2006/relationships/slide" Target="/ppt/slides/slide7.xml" Id="R6663715b6ecf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008a5252a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2e7cf9c244cb5" /><Relationship Type="http://schemas.openxmlformats.org/officeDocument/2006/relationships/theme" Target="/ppt/slideMasters/theme/theme1.xml" Id="R93005eb4c333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2e7cf9c24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588357e39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9f4b4f619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916bb0178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6af9c1e4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ed76d8b42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c85ee8395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f19fb4a9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BENTZEN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BENTZEN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3 063 184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3 064 117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MILOSTIVA BENTZEN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MILOSTIVA BENTZEN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ERLING ROGNERUD BENTZEN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OPPEN ROGNERUD BENTZEN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OPPEN BENTZEN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BENTZEN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firmapost@advokat-bentzen.no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www.v-b.no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951 093 270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