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d5211831c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bd4b916f647ae"/>
  </p:sldMasterIdLst>
  <p:sldIdLst>
    <p:sldId xmlns:r="http://schemas.openxmlformats.org/officeDocument/2006/relationships" id="256" r:id="Rc7c7e6a7f38b43fb"/>
    <p:sldId xmlns:r="http://schemas.openxmlformats.org/officeDocument/2006/relationships" id="257" r:id="Reb3849ddab664220"/>
    <p:sldId xmlns:r="http://schemas.openxmlformats.org/officeDocument/2006/relationships" id="258" r:id="R9bace66e67144784"/>
    <p:sldId xmlns:r="http://schemas.openxmlformats.org/officeDocument/2006/relationships" id="259" r:id="Rdcf62871cdcb4d37"/>
    <p:sldId xmlns:r="http://schemas.openxmlformats.org/officeDocument/2006/relationships" id="260" r:id="Re2b8422184484120"/>
    <p:sldId xmlns:r="http://schemas.openxmlformats.org/officeDocument/2006/relationships" id="261" r:id="R0980d6a1eace4c1d"/>
    <p:sldId xmlns:r="http://schemas.openxmlformats.org/officeDocument/2006/relationships" id="262" r:id="Rc65123abd684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bd4b916f647ae" /><Relationship Type="http://schemas.openxmlformats.org/officeDocument/2006/relationships/slide" Target="/ppt/slides/slide1.xml" Id="Rc7c7e6a7f38b43fb" /><Relationship Type="http://schemas.openxmlformats.org/officeDocument/2006/relationships/slide" Target="/ppt/slides/slide2.xml" Id="Reb3849ddab664220" /><Relationship Type="http://schemas.openxmlformats.org/officeDocument/2006/relationships/slide" Target="/ppt/slides/slide3.xml" Id="R9bace66e67144784" /><Relationship Type="http://schemas.openxmlformats.org/officeDocument/2006/relationships/slide" Target="/ppt/slides/slide4.xml" Id="Rdcf62871cdcb4d37" /><Relationship Type="http://schemas.openxmlformats.org/officeDocument/2006/relationships/slide" Target="/ppt/slides/slide5.xml" Id="Re2b8422184484120" /><Relationship Type="http://schemas.openxmlformats.org/officeDocument/2006/relationships/slide" Target="/ppt/slides/slide6.xml" Id="R0980d6a1eace4c1d" /><Relationship Type="http://schemas.openxmlformats.org/officeDocument/2006/relationships/slide" Target="/ppt/slides/slide7.xml" Id="Rc65123abd684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615f93eaa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6e13b3cfd413f" /><Relationship Type="http://schemas.openxmlformats.org/officeDocument/2006/relationships/theme" Target="/ppt/slideMasters/theme/theme1.xml" Id="R6c08cb607d6b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6e13b3cfd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006ae9a97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6af073a6e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c07dc0494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63ea20db3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a61236ce149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90f25be2547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d7d1fb6a6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INDUSTRI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INDUSTRI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1 498 672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253 919 004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645 561 591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951 116 475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