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90317f265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54439f8214253"/>
  </p:sldMasterIdLst>
  <p:sldIdLst>
    <p:sldId xmlns:r="http://schemas.openxmlformats.org/officeDocument/2006/relationships" id="256" r:id="Rfab23351fdf4492b"/>
    <p:sldId xmlns:r="http://schemas.openxmlformats.org/officeDocument/2006/relationships" id="257" r:id="R72f935dcb3d94b91"/>
    <p:sldId xmlns:r="http://schemas.openxmlformats.org/officeDocument/2006/relationships" id="258" r:id="Rd5ba22fd66b54cba"/>
    <p:sldId xmlns:r="http://schemas.openxmlformats.org/officeDocument/2006/relationships" id="259" r:id="R8d0e6c7380f74b32"/>
    <p:sldId xmlns:r="http://schemas.openxmlformats.org/officeDocument/2006/relationships" id="260" r:id="R01cde6a6b74140ff"/>
    <p:sldId xmlns:r="http://schemas.openxmlformats.org/officeDocument/2006/relationships" id="261" r:id="R9d48e4637676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54439f8214253" /><Relationship Type="http://schemas.openxmlformats.org/officeDocument/2006/relationships/slide" Target="/ppt/slides/slide1.xml" Id="Rfab23351fdf4492b" /><Relationship Type="http://schemas.openxmlformats.org/officeDocument/2006/relationships/slide" Target="/ppt/slides/slide2.xml" Id="R72f935dcb3d94b91" /><Relationship Type="http://schemas.openxmlformats.org/officeDocument/2006/relationships/slide" Target="/ppt/slides/slide3.xml" Id="Rd5ba22fd66b54cba" /><Relationship Type="http://schemas.openxmlformats.org/officeDocument/2006/relationships/slide" Target="/ppt/slides/slide4.xml" Id="R8d0e6c7380f74b32" /><Relationship Type="http://schemas.openxmlformats.org/officeDocument/2006/relationships/slide" Target="/ppt/slides/slide5.xml" Id="R01cde6a6b74140ff" /><Relationship Type="http://schemas.openxmlformats.org/officeDocument/2006/relationships/slide" Target="/ppt/slides/slide6.xml" Id="R9d48e4637676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2039db47c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d4b230034a41" /><Relationship Type="http://schemas.openxmlformats.org/officeDocument/2006/relationships/theme" Target="/ppt/slideMasters/theme/theme1.xml" Id="R1fafccfdd11b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0d4b23003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05fd33673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27fc16f1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527b0f7a40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3557f87c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db8b9243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0ac04e8fd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