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7ff624bca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0ef66057642a5"/>
  </p:sldMasterIdLst>
  <p:sldIdLst>
    <p:sldId xmlns:r="http://schemas.openxmlformats.org/officeDocument/2006/relationships" id="256" r:id="Rbc86dd4b610449b3"/>
    <p:sldId xmlns:r="http://schemas.openxmlformats.org/officeDocument/2006/relationships" id="257" r:id="R051acc7c3413466c"/>
    <p:sldId xmlns:r="http://schemas.openxmlformats.org/officeDocument/2006/relationships" id="258" r:id="R45c6b62813f04719"/>
    <p:sldId xmlns:r="http://schemas.openxmlformats.org/officeDocument/2006/relationships" id="259" r:id="R2ffd863bfa52459b"/>
    <p:sldId xmlns:r="http://schemas.openxmlformats.org/officeDocument/2006/relationships" id="260" r:id="R4c3029703e704b0e"/>
    <p:sldId xmlns:r="http://schemas.openxmlformats.org/officeDocument/2006/relationships" id="261" r:id="R60661af7ad6f455f"/>
    <p:sldId xmlns:r="http://schemas.openxmlformats.org/officeDocument/2006/relationships" id="262" r:id="R18d0735d82b1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0ef66057642a5" /><Relationship Type="http://schemas.openxmlformats.org/officeDocument/2006/relationships/slide" Target="/ppt/slides/slide1.xml" Id="Rbc86dd4b610449b3" /><Relationship Type="http://schemas.openxmlformats.org/officeDocument/2006/relationships/slide" Target="/ppt/slides/slide2.xml" Id="R051acc7c3413466c" /><Relationship Type="http://schemas.openxmlformats.org/officeDocument/2006/relationships/slide" Target="/ppt/slides/slide3.xml" Id="R45c6b62813f04719" /><Relationship Type="http://schemas.openxmlformats.org/officeDocument/2006/relationships/slide" Target="/ppt/slides/slide4.xml" Id="R2ffd863bfa52459b" /><Relationship Type="http://schemas.openxmlformats.org/officeDocument/2006/relationships/slide" Target="/ppt/slides/slide5.xml" Id="R4c3029703e704b0e" /><Relationship Type="http://schemas.openxmlformats.org/officeDocument/2006/relationships/slide" Target="/ppt/slides/slide6.xml" Id="R60661af7ad6f455f" /><Relationship Type="http://schemas.openxmlformats.org/officeDocument/2006/relationships/slide" Target="/ppt/slides/slide7.xml" Id="R18d0735d82b1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94b94509e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59be44c34d36" /><Relationship Type="http://schemas.openxmlformats.org/officeDocument/2006/relationships/theme" Target="/ppt/slideMasters/theme/theme1.xml" Id="R779c9a4f6695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859be44c3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2809d2e38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1f9a12241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e1c63c76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ac36258c48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8814107c5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0117527f549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0e60bfc84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52 208 156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14,2 %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