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e2e631877f4a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8da81f2329493c"/>
  </p:sldMasterIdLst>
  <p:sldIdLst>
    <p:sldId xmlns:r="http://schemas.openxmlformats.org/officeDocument/2006/relationships" id="256" r:id="Ree6a9777693b4e0b"/>
    <p:sldId xmlns:r="http://schemas.openxmlformats.org/officeDocument/2006/relationships" id="257" r:id="R7f27a609756c47ae"/>
    <p:sldId xmlns:r="http://schemas.openxmlformats.org/officeDocument/2006/relationships" id="258" r:id="R0b049c2057924c99"/>
    <p:sldId xmlns:r="http://schemas.openxmlformats.org/officeDocument/2006/relationships" id="259" r:id="Rb3392f2877ba4c51"/>
    <p:sldId xmlns:r="http://schemas.openxmlformats.org/officeDocument/2006/relationships" id="260" r:id="Rce657a7374974df0"/>
    <p:sldId xmlns:r="http://schemas.openxmlformats.org/officeDocument/2006/relationships" id="261" r:id="R62a70a90d3924a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8da81f2329493c" /><Relationship Type="http://schemas.openxmlformats.org/officeDocument/2006/relationships/slide" Target="/ppt/slides/slide1.xml" Id="Ree6a9777693b4e0b" /><Relationship Type="http://schemas.openxmlformats.org/officeDocument/2006/relationships/slide" Target="/ppt/slides/slide2.xml" Id="R7f27a609756c47ae" /><Relationship Type="http://schemas.openxmlformats.org/officeDocument/2006/relationships/slide" Target="/ppt/slides/slide3.xml" Id="R0b049c2057924c99" /><Relationship Type="http://schemas.openxmlformats.org/officeDocument/2006/relationships/slide" Target="/ppt/slides/slide4.xml" Id="Rb3392f2877ba4c51" /><Relationship Type="http://schemas.openxmlformats.org/officeDocument/2006/relationships/slide" Target="/ppt/slides/slide5.xml" Id="Rce657a7374974df0" /><Relationship Type="http://schemas.openxmlformats.org/officeDocument/2006/relationships/slide" Target="/ppt/slides/slide6.xml" Id="R62a70a90d3924a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acbbcf27d849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38bf5f721483d" /><Relationship Type="http://schemas.openxmlformats.org/officeDocument/2006/relationships/theme" Target="/ppt/slideMasters/theme/theme1.xml" Id="Re891a122f10d4f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c38bf5f72148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dbf1d8b724c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e84ef6b2845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6a47385174e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dad702ce047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447602c284b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cbb6c01ac4a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NAMCON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5305 Florvåg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14 15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951 187 607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NAMCON AS</a:t>
            </a:r>
          </a:p>
        </p:txBody>
      </p:sp>
    </p:spTree>
  </p:cSld>
  <p:clrMapOvr>
    <a:masterClrMapping xmlns:a="http://schemas.openxmlformats.org/drawingml/2006/main"/>
  </p:clrMapOvr>
</p:sld>
</file>