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75d8e1192f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b83f0b18874050"/>
  </p:sldMasterIdLst>
  <p:sldIdLst>
    <p:sldId xmlns:r="http://schemas.openxmlformats.org/officeDocument/2006/relationships" id="256" r:id="R892c6ff64c5b44af"/>
    <p:sldId xmlns:r="http://schemas.openxmlformats.org/officeDocument/2006/relationships" id="257" r:id="R41d2b00687424ad2"/>
    <p:sldId xmlns:r="http://schemas.openxmlformats.org/officeDocument/2006/relationships" id="258" r:id="R7907e28b46d540c9"/>
    <p:sldId xmlns:r="http://schemas.openxmlformats.org/officeDocument/2006/relationships" id="259" r:id="Rc74497e049fa46f4"/>
    <p:sldId xmlns:r="http://schemas.openxmlformats.org/officeDocument/2006/relationships" id="260" r:id="Rbde76ae736784150"/>
    <p:sldId xmlns:r="http://schemas.openxmlformats.org/officeDocument/2006/relationships" id="261" r:id="R5c53621114ed4dcb"/>
    <p:sldId xmlns:r="http://schemas.openxmlformats.org/officeDocument/2006/relationships" id="262" r:id="Rac7cd80e992947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83f0b18874050" /><Relationship Type="http://schemas.openxmlformats.org/officeDocument/2006/relationships/slide" Target="/ppt/slides/slide1.xml" Id="R892c6ff64c5b44af" /><Relationship Type="http://schemas.openxmlformats.org/officeDocument/2006/relationships/slide" Target="/ppt/slides/slide2.xml" Id="R41d2b00687424ad2" /><Relationship Type="http://schemas.openxmlformats.org/officeDocument/2006/relationships/slide" Target="/ppt/slides/slide3.xml" Id="R7907e28b46d540c9" /><Relationship Type="http://schemas.openxmlformats.org/officeDocument/2006/relationships/slide" Target="/ppt/slides/slide4.xml" Id="Rc74497e049fa46f4" /><Relationship Type="http://schemas.openxmlformats.org/officeDocument/2006/relationships/slide" Target="/ppt/slides/slide5.xml" Id="Rbde76ae736784150" /><Relationship Type="http://schemas.openxmlformats.org/officeDocument/2006/relationships/slide" Target="/ppt/slides/slide6.xml" Id="R5c53621114ed4dcb" /><Relationship Type="http://schemas.openxmlformats.org/officeDocument/2006/relationships/slide" Target="/ppt/slides/slide7.xml" Id="Rac7cd80e992947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5c9cb40874f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9a66629c64287" /><Relationship Type="http://schemas.openxmlformats.org/officeDocument/2006/relationships/theme" Target="/ppt/slideMasters/theme/theme1.xml" Id="Rd87468404c2a47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e9a66629c642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66d900937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13ba3b657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64bce124d4a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06a5ad62a49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92836f9c5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e01bb1ef34b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1faa81caa46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FAGERHOLT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FAGERHOLT INVEST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42 864 837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233 135 032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233 416 107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TIBURON AS  –  55,8 %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ALCINA AS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ANMA AS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CAROLINAN AS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TIBURON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951 192 147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