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1db419250b64dc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a05759546994182"/>
  </p:sldMasterIdLst>
  <p:sldIdLst>
    <p:sldId xmlns:r="http://schemas.openxmlformats.org/officeDocument/2006/relationships" id="256" r:id="R31f838ed8447432f"/>
    <p:sldId xmlns:r="http://schemas.openxmlformats.org/officeDocument/2006/relationships" id="257" r:id="Re2a39adb0ef64c50"/>
    <p:sldId xmlns:r="http://schemas.openxmlformats.org/officeDocument/2006/relationships" id="258" r:id="Re8475cb486a34fb3"/>
    <p:sldId xmlns:r="http://schemas.openxmlformats.org/officeDocument/2006/relationships" id="259" r:id="R830483eb34e246fb"/>
    <p:sldId xmlns:r="http://schemas.openxmlformats.org/officeDocument/2006/relationships" id="260" r:id="R9319dad7e9df4aa3"/>
    <p:sldId xmlns:r="http://schemas.openxmlformats.org/officeDocument/2006/relationships" id="261" r:id="R8a4f1e42232e4565"/>
    <p:sldId xmlns:r="http://schemas.openxmlformats.org/officeDocument/2006/relationships" id="262" r:id="R4c247e907099436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05759546994182" /><Relationship Type="http://schemas.openxmlformats.org/officeDocument/2006/relationships/slide" Target="/ppt/slides/slide1.xml" Id="R31f838ed8447432f" /><Relationship Type="http://schemas.openxmlformats.org/officeDocument/2006/relationships/slide" Target="/ppt/slides/slide2.xml" Id="Re2a39adb0ef64c50" /><Relationship Type="http://schemas.openxmlformats.org/officeDocument/2006/relationships/slide" Target="/ppt/slides/slide3.xml" Id="Re8475cb486a34fb3" /><Relationship Type="http://schemas.openxmlformats.org/officeDocument/2006/relationships/slide" Target="/ppt/slides/slide4.xml" Id="R830483eb34e246fb" /><Relationship Type="http://schemas.openxmlformats.org/officeDocument/2006/relationships/slide" Target="/ppt/slides/slide5.xml" Id="R9319dad7e9df4aa3" /><Relationship Type="http://schemas.openxmlformats.org/officeDocument/2006/relationships/slide" Target="/ppt/slides/slide6.xml" Id="R8a4f1e42232e4565" /><Relationship Type="http://schemas.openxmlformats.org/officeDocument/2006/relationships/slide" Target="/ppt/slides/slide7.xml" Id="R4c247e907099436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925250b8578434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1d09a176a74541" /><Relationship Type="http://schemas.openxmlformats.org/officeDocument/2006/relationships/theme" Target="/ppt/slideMasters/theme/theme1.xml" Id="R8de8ea928e05477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21d09a176a7454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02254445bd49f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ad08dd8c6f496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bc60200a6641e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dcabf6cb13458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cd02545e5246b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7999a763bf4d1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8d9af3489d46c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LOE BETONGELEMENTER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LOE BETONGELEMENTER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LOE BETONGELEMENTER AS ble etablert [år] og holder til i Steinberg.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LOE BETONGELEMENTER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LOE BETONGELEMENTER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LOE BETONGELEMENTER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632 257 191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38 023 017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32 095 777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167 065 342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357 381 641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LOE BETONGELEMENTER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LOE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LOE BETONGELEMENTER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Steinbergveien 78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3053 Steinberg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27 40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firmapost@loe.no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951 194 913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LOE BETONGELEMENTER AS</a:t>
            </a:r>
          </a:p>
        </p:txBody>
      </p:sp>
    </p:spTree>
  </p:cSld>
  <p:clrMapOvr>
    <a:masterClrMapping xmlns:a="http://schemas.openxmlformats.org/drawingml/2006/main"/>
  </p:clrMapOvr>
</p:sld>
</file>