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1265cf237f44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f64963dd8b4feb"/>
  </p:sldMasterIdLst>
  <p:sldIdLst>
    <p:sldId xmlns:r="http://schemas.openxmlformats.org/officeDocument/2006/relationships" id="256" r:id="Ra65f45c1a8504773"/>
    <p:sldId xmlns:r="http://schemas.openxmlformats.org/officeDocument/2006/relationships" id="257" r:id="R6b1534f610c04674"/>
    <p:sldId xmlns:r="http://schemas.openxmlformats.org/officeDocument/2006/relationships" id="258" r:id="R0a8a703a822a4e56"/>
    <p:sldId xmlns:r="http://schemas.openxmlformats.org/officeDocument/2006/relationships" id="259" r:id="R19ba1c6649494230"/>
    <p:sldId xmlns:r="http://schemas.openxmlformats.org/officeDocument/2006/relationships" id="260" r:id="R282c565d12a846cf"/>
    <p:sldId xmlns:r="http://schemas.openxmlformats.org/officeDocument/2006/relationships" id="261" r:id="R2eee5484ea094011"/>
    <p:sldId xmlns:r="http://schemas.openxmlformats.org/officeDocument/2006/relationships" id="262" r:id="R4eb648f1c8a348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f64963dd8b4feb" /><Relationship Type="http://schemas.openxmlformats.org/officeDocument/2006/relationships/slide" Target="/ppt/slides/slide1.xml" Id="Ra65f45c1a8504773" /><Relationship Type="http://schemas.openxmlformats.org/officeDocument/2006/relationships/slide" Target="/ppt/slides/slide2.xml" Id="R6b1534f610c04674" /><Relationship Type="http://schemas.openxmlformats.org/officeDocument/2006/relationships/slide" Target="/ppt/slides/slide3.xml" Id="R0a8a703a822a4e56" /><Relationship Type="http://schemas.openxmlformats.org/officeDocument/2006/relationships/slide" Target="/ppt/slides/slide4.xml" Id="R19ba1c6649494230" /><Relationship Type="http://schemas.openxmlformats.org/officeDocument/2006/relationships/slide" Target="/ppt/slides/slide5.xml" Id="R282c565d12a846cf" /><Relationship Type="http://schemas.openxmlformats.org/officeDocument/2006/relationships/slide" Target="/ppt/slides/slide6.xml" Id="R2eee5484ea094011" /><Relationship Type="http://schemas.openxmlformats.org/officeDocument/2006/relationships/slide" Target="/ppt/slides/slide7.xml" Id="R4eb648f1c8a348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12d9e9b63a41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ac21051a1d4394" /><Relationship Type="http://schemas.openxmlformats.org/officeDocument/2006/relationships/theme" Target="/ppt/slideMasters/theme/theme1.xml" Id="R2d92ab1c0b9d46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ac21051a1d439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e1af4a5e944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ed1b99d06047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fd5ac61a794c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7aea3102f49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91840be1f04b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2948c3ffa547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153d1adbdc4b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TRIO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TRIO REGNSKAP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7 442 390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724 545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567 750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692 577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3 570 193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POOL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Brynsengveien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63 88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sorby@trioregnskapas.no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trioregnskapas.no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951 228 400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TRIO REGNSKAP AS</a:t>
            </a:r>
          </a:p>
        </p:txBody>
      </p:sp>
    </p:spTree>
  </p:cSld>
  <p:clrMapOvr>
    <a:masterClrMapping xmlns:a="http://schemas.openxmlformats.org/drawingml/2006/main"/>
  </p:clrMapOvr>
</p:sld>
</file>