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cdc433154441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2c3a4a1d864090"/>
  </p:sldMasterIdLst>
  <p:sldIdLst>
    <p:sldId xmlns:r="http://schemas.openxmlformats.org/officeDocument/2006/relationships" id="256" r:id="R841d4fdbadb442a9"/>
    <p:sldId xmlns:r="http://schemas.openxmlformats.org/officeDocument/2006/relationships" id="257" r:id="Rc5f25f8fc4144307"/>
    <p:sldId xmlns:r="http://schemas.openxmlformats.org/officeDocument/2006/relationships" id="258" r:id="R9d1979ff30e34a38"/>
    <p:sldId xmlns:r="http://schemas.openxmlformats.org/officeDocument/2006/relationships" id="259" r:id="R93607674ec884761"/>
    <p:sldId xmlns:r="http://schemas.openxmlformats.org/officeDocument/2006/relationships" id="260" r:id="Raf8a2a31097047a8"/>
    <p:sldId xmlns:r="http://schemas.openxmlformats.org/officeDocument/2006/relationships" id="261" r:id="R032f31b5c3c94bab"/>
    <p:sldId xmlns:r="http://schemas.openxmlformats.org/officeDocument/2006/relationships" id="262" r:id="Rd45af0ff87844b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2c3a4a1d864090" /><Relationship Type="http://schemas.openxmlformats.org/officeDocument/2006/relationships/slide" Target="/ppt/slides/slide1.xml" Id="R841d4fdbadb442a9" /><Relationship Type="http://schemas.openxmlformats.org/officeDocument/2006/relationships/slide" Target="/ppt/slides/slide2.xml" Id="Rc5f25f8fc4144307" /><Relationship Type="http://schemas.openxmlformats.org/officeDocument/2006/relationships/slide" Target="/ppt/slides/slide3.xml" Id="R9d1979ff30e34a38" /><Relationship Type="http://schemas.openxmlformats.org/officeDocument/2006/relationships/slide" Target="/ppt/slides/slide4.xml" Id="R93607674ec884761" /><Relationship Type="http://schemas.openxmlformats.org/officeDocument/2006/relationships/slide" Target="/ppt/slides/slide5.xml" Id="Raf8a2a31097047a8" /><Relationship Type="http://schemas.openxmlformats.org/officeDocument/2006/relationships/slide" Target="/ppt/slides/slide6.xml" Id="R032f31b5c3c94bab" /><Relationship Type="http://schemas.openxmlformats.org/officeDocument/2006/relationships/slide" Target="/ppt/slides/slide7.xml" Id="Rd45af0ff87844b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2cf1ce40334b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25fda736a46f6" /><Relationship Type="http://schemas.openxmlformats.org/officeDocument/2006/relationships/theme" Target="/ppt/slideMasters/theme/theme1.xml" Id="R8e4309d84d7e4c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c25fda736a46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c38882b3449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a58ca4b8440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31019bdc346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41cfa549f4c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511f6811845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021ed169041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dca4145b349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TAXIREGNSKAP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TAXIREGNSKAP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TAXIREGNSKAP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TAXIREGNSKAP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TAXIREGNSKAP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TAXIREGNSKAP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11 440 765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729 555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567 661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3 350 621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TAXIREGNSKAP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MOHAMMAD AKBAR  –  88,0 %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LATIF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TAXIREGNSKAP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Sandstuveien 60A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80 35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951 235 539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TAXIREGNSKAP AS</a:t>
            </a:r>
          </a:p>
        </p:txBody>
      </p:sp>
    </p:spTree>
  </p:cSld>
  <p:clrMapOvr>
    <a:masterClrMapping xmlns:a="http://schemas.openxmlformats.org/drawingml/2006/main"/>
  </p:clrMapOvr>
</p:sld>
</file>