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02738fce5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be8af6945346ce"/>
  </p:sldMasterIdLst>
  <p:sldIdLst>
    <p:sldId xmlns:r="http://schemas.openxmlformats.org/officeDocument/2006/relationships" id="256" r:id="R498874b8ec724514"/>
    <p:sldId xmlns:r="http://schemas.openxmlformats.org/officeDocument/2006/relationships" id="257" r:id="R70d0c820a3814403"/>
    <p:sldId xmlns:r="http://schemas.openxmlformats.org/officeDocument/2006/relationships" id="258" r:id="Rb958a6a13dbb4ac5"/>
    <p:sldId xmlns:r="http://schemas.openxmlformats.org/officeDocument/2006/relationships" id="259" r:id="Rd98d066d00a5432b"/>
    <p:sldId xmlns:r="http://schemas.openxmlformats.org/officeDocument/2006/relationships" id="260" r:id="Rf58a815646634d8b"/>
    <p:sldId xmlns:r="http://schemas.openxmlformats.org/officeDocument/2006/relationships" id="261" r:id="Ra590310e97514954"/>
    <p:sldId xmlns:r="http://schemas.openxmlformats.org/officeDocument/2006/relationships" id="262" r:id="Ree4e8e78363f4b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e8af6945346ce" /><Relationship Type="http://schemas.openxmlformats.org/officeDocument/2006/relationships/slide" Target="/ppt/slides/slide1.xml" Id="R498874b8ec724514" /><Relationship Type="http://schemas.openxmlformats.org/officeDocument/2006/relationships/slide" Target="/ppt/slides/slide2.xml" Id="R70d0c820a3814403" /><Relationship Type="http://schemas.openxmlformats.org/officeDocument/2006/relationships/slide" Target="/ppt/slides/slide3.xml" Id="Rb958a6a13dbb4ac5" /><Relationship Type="http://schemas.openxmlformats.org/officeDocument/2006/relationships/slide" Target="/ppt/slides/slide4.xml" Id="Rd98d066d00a5432b" /><Relationship Type="http://schemas.openxmlformats.org/officeDocument/2006/relationships/slide" Target="/ppt/slides/slide5.xml" Id="Rf58a815646634d8b" /><Relationship Type="http://schemas.openxmlformats.org/officeDocument/2006/relationships/slide" Target="/ppt/slides/slide6.xml" Id="Ra590310e97514954" /><Relationship Type="http://schemas.openxmlformats.org/officeDocument/2006/relationships/slide" Target="/ppt/slides/slide7.xml" Id="Ree4e8e78363f4b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f74c45fcc48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b83eac24c4295" /><Relationship Type="http://schemas.openxmlformats.org/officeDocument/2006/relationships/theme" Target="/ppt/slideMasters/theme/theme1.xml" Id="R68d5dcee36db4e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bb83eac24c42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874619ba4a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d05d2935749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18d1effe94f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8463d74ca42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fa2b7155344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d6b54f9ac40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3f7b00e9045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2R DATA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2R DATA OG REGNSKAP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3 556 557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MAGNE DAHL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OLAV RINGVOLD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22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951 240 435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