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e4a179bf424a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6541145c274688"/>
  </p:sldMasterIdLst>
  <p:sldIdLst>
    <p:sldId xmlns:r="http://schemas.openxmlformats.org/officeDocument/2006/relationships" id="256" r:id="Rdeca4cb3f7ee4b7c"/>
    <p:sldId xmlns:r="http://schemas.openxmlformats.org/officeDocument/2006/relationships" id="257" r:id="R6e0f5ad337cc48e3"/>
    <p:sldId xmlns:r="http://schemas.openxmlformats.org/officeDocument/2006/relationships" id="258" r:id="R1d9d447d1cf04a41"/>
    <p:sldId xmlns:r="http://schemas.openxmlformats.org/officeDocument/2006/relationships" id="259" r:id="Rfe3da9397855450a"/>
    <p:sldId xmlns:r="http://schemas.openxmlformats.org/officeDocument/2006/relationships" id="260" r:id="R06552e336fa846a9"/>
    <p:sldId xmlns:r="http://schemas.openxmlformats.org/officeDocument/2006/relationships" id="261" r:id="R33929fb9277d4d78"/>
    <p:sldId xmlns:r="http://schemas.openxmlformats.org/officeDocument/2006/relationships" id="262" r:id="R2f34b75557b847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6541145c274688" /><Relationship Type="http://schemas.openxmlformats.org/officeDocument/2006/relationships/slide" Target="/ppt/slides/slide1.xml" Id="Rdeca4cb3f7ee4b7c" /><Relationship Type="http://schemas.openxmlformats.org/officeDocument/2006/relationships/slide" Target="/ppt/slides/slide2.xml" Id="R6e0f5ad337cc48e3" /><Relationship Type="http://schemas.openxmlformats.org/officeDocument/2006/relationships/slide" Target="/ppt/slides/slide3.xml" Id="R1d9d447d1cf04a41" /><Relationship Type="http://schemas.openxmlformats.org/officeDocument/2006/relationships/slide" Target="/ppt/slides/slide4.xml" Id="Rfe3da9397855450a" /><Relationship Type="http://schemas.openxmlformats.org/officeDocument/2006/relationships/slide" Target="/ppt/slides/slide5.xml" Id="R06552e336fa846a9" /><Relationship Type="http://schemas.openxmlformats.org/officeDocument/2006/relationships/slide" Target="/ppt/slides/slide6.xml" Id="R33929fb9277d4d78" /><Relationship Type="http://schemas.openxmlformats.org/officeDocument/2006/relationships/slide" Target="/ppt/slides/slide7.xml" Id="R2f34b75557b847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20b742633e4f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cd2195c384de7" /><Relationship Type="http://schemas.openxmlformats.org/officeDocument/2006/relationships/theme" Target="/ppt/slideMasters/theme/theme1.xml" Id="R877ac7eb76a143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4cd2195c384d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1b9f0e7b24d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a34f725634c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276c5b90f42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09261f19a48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dd42d236042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d5aa6d0e343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7d1b4dc8f43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BERKNES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BERKNES MASKIN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18 677 241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3 969 394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3 229 772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14 314 679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18 073 900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BERKNES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KJELL-INGE BERKNES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BERKNES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KJELL-INGE BERKNES  –  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951 243 639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