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6cba496cd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bfa97d14a4cc9"/>
  </p:sldMasterIdLst>
  <p:sldIdLst>
    <p:sldId xmlns:r="http://schemas.openxmlformats.org/officeDocument/2006/relationships" id="256" r:id="Rac964908f5ad4f22"/>
    <p:sldId xmlns:r="http://schemas.openxmlformats.org/officeDocument/2006/relationships" id="257" r:id="R9dbe23d1a1ff4c09"/>
    <p:sldId xmlns:r="http://schemas.openxmlformats.org/officeDocument/2006/relationships" id="258" r:id="Rd00224d546c54258"/>
    <p:sldId xmlns:r="http://schemas.openxmlformats.org/officeDocument/2006/relationships" id="259" r:id="Rda914cbdd51a4977"/>
    <p:sldId xmlns:r="http://schemas.openxmlformats.org/officeDocument/2006/relationships" id="260" r:id="R8a597c7c3efc4d13"/>
    <p:sldId xmlns:r="http://schemas.openxmlformats.org/officeDocument/2006/relationships" id="261" r:id="R53a9ff12e4614e64"/>
    <p:sldId xmlns:r="http://schemas.openxmlformats.org/officeDocument/2006/relationships" id="262" r:id="Re149649f97e1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bfa97d14a4cc9" /><Relationship Type="http://schemas.openxmlformats.org/officeDocument/2006/relationships/slide" Target="/ppt/slides/slide1.xml" Id="Rac964908f5ad4f22" /><Relationship Type="http://schemas.openxmlformats.org/officeDocument/2006/relationships/slide" Target="/ppt/slides/slide2.xml" Id="R9dbe23d1a1ff4c09" /><Relationship Type="http://schemas.openxmlformats.org/officeDocument/2006/relationships/slide" Target="/ppt/slides/slide3.xml" Id="Rd00224d546c54258" /><Relationship Type="http://schemas.openxmlformats.org/officeDocument/2006/relationships/slide" Target="/ppt/slides/slide4.xml" Id="Rda914cbdd51a4977" /><Relationship Type="http://schemas.openxmlformats.org/officeDocument/2006/relationships/slide" Target="/ppt/slides/slide5.xml" Id="R8a597c7c3efc4d13" /><Relationship Type="http://schemas.openxmlformats.org/officeDocument/2006/relationships/slide" Target="/ppt/slides/slide6.xml" Id="R53a9ff12e4614e64" /><Relationship Type="http://schemas.openxmlformats.org/officeDocument/2006/relationships/slide" Target="/ppt/slides/slide7.xml" Id="Re149649f97e1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ba6c8ffff4f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81dc4227c4b99" /><Relationship Type="http://schemas.openxmlformats.org/officeDocument/2006/relationships/theme" Target="/ppt/slideMasters/theme/theme1.xml" Id="R2615b3b7873f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81dc4227c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a17b440e445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b26f0352c42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46011e63b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4934509b14a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1e2ebb759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e3b75149149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bee7233fb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BENTE OG KJELL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OG KJELL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OG KJELL KARLSEN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OG KJELL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OG KJELL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OG KJELL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10 186 694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10 186 694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OG KJELL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KARLSEN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KARLSEN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ELI KARLSEN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OG KJELL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Hestehovveien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59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OG KJELL KARLSEN AS</a:t>
            </a:r>
          </a:p>
        </p:txBody>
      </p:sp>
    </p:spTree>
  </p:cSld>
  <p:clrMapOvr>
    <a:masterClrMapping xmlns:a="http://schemas.openxmlformats.org/drawingml/2006/main"/>
  </p:clrMapOvr>
</p:sld>
</file>