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b370bb900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3c90fcc204401"/>
  </p:sldMasterIdLst>
  <p:sldIdLst>
    <p:sldId xmlns:r="http://schemas.openxmlformats.org/officeDocument/2006/relationships" id="256" r:id="R003f883c4c6f44e7"/>
    <p:sldId xmlns:r="http://schemas.openxmlformats.org/officeDocument/2006/relationships" id="257" r:id="Rcce00463f6514832"/>
    <p:sldId xmlns:r="http://schemas.openxmlformats.org/officeDocument/2006/relationships" id="258" r:id="R6b988532ca484065"/>
    <p:sldId xmlns:r="http://schemas.openxmlformats.org/officeDocument/2006/relationships" id="259" r:id="Rcb5458071b8241a5"/>
    <p:sldId xmlns:r="http://schemas.openxmlformats.org/officeDocument/2006/relationships" id="260" r:id="Rd8cd78caef0b48ee"/>
    <p:sldId xmlns:r="http://schemas.openxmlformats.org/officeDocument/2006/relationships" id="261" r:id="R0dfed6e63cf84647"/>
    <p:sldId xmlns:r="http://schemas.openxmlformats.org/officeDocument/2006/relationships" id="262" r:id="R9c8113c9232e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3c90fcc204401" /><Relationship Type="http://schemas.openxmlformats.org/officeDocument/2006/relationships/slide" Target="/ppt/slides/slide1.xml" Id="R003f883c4c6f44e7" /><Relationship Type="http://schemas.openxmlformats.org/officeDocument/2006/relationships/slide" Target="/ppt/slides/slide2.xml" Id="Rcce00463f6514832" /><Relationship Type="http://schemas.openxmlformats.org/officeDocument/2006/relationships/slide" Target="/ppt/slides/slide3.xml" Id="R6b988532ca484065" /><Relationship Type="http://schemas.openxmlformats.org/officeDocument/2006/relationships/slide" Target="/ppt/slides/slide4.xml" Id="Rcb5458071b8241a5" /><Relationship Type="http://schemas.openxmlformats.org/officeDocument/2006/relationships/slide" Target="/ppt/slides/slide5.xml" Id="Rd8cd78caef0b48ee" /><Relationship Type="http://schemas.openxmlformats.org/officeDocument/2006/relationships/slide" Target="/ppt/slides/slide6.xml" Id="R0dfed6e63cf84647" /><Relationship Type="http://schemas.openxmlformats.org/officeDocument/2006/relationships/slide" Target="/ppt/slides/slide7.xml" Id="R9c8113c9232e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0ba86465a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1ee420354567" /><Relationship Type="http://schemas.openxmlformats.org/officeDocument/2006/relationships/theme" Target="/ppt/slideMasters/theme/theme1.xml" Id="R920d157cd747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61ee42035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f4ba7a56a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17eff88eb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af72be05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8843f77c8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49c00bc4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b8f7458f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133550188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AMUNDSEN DIVING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AMUNDSEN DIVING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29 851 607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−4 435 469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−4 354 306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13 153 973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GEIR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MORTEN  –  38,3 %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LINE AMUNDSEN  –  23,3 %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951 402 346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