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a1ec295fd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6e3c17b014620"/>
  </p:sldMasterIdLst>
  <p:sldIdLst>
    <p:sldId xmlns:r="http://schemas.openxmlformats.org/officeDocument/2006/relationships" id="256" r:id="Rebed4805b259435f"/>
    <p:sldId xmlns:r="http://schemas.openxmlformats.org/officeDocument/2006/relationships" id="257" r:id="R60474ffbe77f40e3"/>
    <p:sldId xmlns:r="http://schemas.openxmlformats.org/officeDocument/2006/relationships" id="258" r:id="Rf7bde8004b504bb1"/>
    <p:sldId xmlns:r="http://schemas.openxmlformats.org/officeDocument/2006/relationships" id="259" r:id="Rf9022fb28c1b4802"/>
    <p:sldId xmlns:r="http://schemas.openxmlformats.org/officeDocument/2006/relationships" id="260" r:id="Rd233a14375a74c6b"/>
    <p:sldId xmlns:r="http://schemas.openxmlformats.org/officeDocument/2006/relationships" id="261" r:id="Rd62a72f589834d04"/>
    <p:sldId xmlns:r="http://schemas.openxmlformats.org/officeDocument/2006/relationships" id="262" r:id="R1c3810469865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6e3c17b014620" /><Relationship Type="http://schemas.openxmlformats.org/officeDocument/2006/relationships/slide" Target="/ppt/slides/slide1.xml" Id="Rebed4805b259435f" /><Relationship Type="http://schemas.openxmlformats.org/officeDocument/2006/relationships/slide" Target="/ppt/slides/slide2.xml" Id="R60474ffbe77f40e3" /><Relationship Type="http://schemas.openxmlformats.org/officeDocument/2006/relationships/slide" Target="/ppt/slides/slide3.xml" Id="Rf7bde8004b504bb1" /><Relationship Type="http://schemas.openxmlformats.org/officeDocument/2006/relationships/slide" Target="/ppt/slides/slide4.xml" Id="Rf9022fb28c1b4802" /><Relationship Type="http://schemas.openxmlformats.org/officeDocument/2006/relationships/slide" Target="/ppt/slides/slide5.xml" Id="Rd233a14375a74c6b" /><Relationship Type="http://schemas.openxmlformats.org/officeDocument/2006/relationships/slide" Target="/ppt/slides/slide6.xml" Id="Rd62a72f589834d04" /><Relationship Type="http://schemas.openxmlformats.org/officeDocument/2006/relationships/slide" Target="/ppt/slides/slide7.xml" Id="R1c3810469865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ae05f143841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54cc6ac004246" /><Relationship Type="http://schemas.openxmlformats.org/officeDocument/2006/relationships/theme" Target="/ppt/slideMasters/theme/theme1.xml" Id="R83d70b4c4f8a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54cc6ac0042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d4566161f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484c2fdf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47cf6465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fddade084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0b01bf08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ce90437b1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da6adb193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BISLET BILUTLEIE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BISLET BILUTLEIE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88 231 494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7 903 328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6 615 779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99 907 191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22600000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post@bislet.no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www.bislet.no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951 485 586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BISLET BILUTLEIE</a:t>
            </a:r>
          </a:p>
        </p:txBody>
      </p:sp>
    </p:spTree>
  </p:cSld>
  <p:clrMapOvr>
    <a:masterClrMapping xmlns:a="http://schemas.openxmlformats.org/drawingml/2006/main"/>
  </p:clrMapOvr>
</p:sld>
</file>