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104467cd6f45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ff94bce4dc4821"/>
  </p:sldMasterIdLst>
  <p:sldIdLst>
    <p:sldId xmlns:r="http://schemas.openxmlformats.org/officeDocument/2006/relationships" id="256" r:id="Rd005bcc74eef45a8"/>
    <p:sldId xmlns:r="http://schemas.openxmlformats.org/officeDocument/2006/relationships" id="257" r:id="Rd5b6ba4b47604830"/>
    <p:sldId xmlns:r="http://schemas.openxmlformats.org/officeDocument/2006/relationships" id="258" r:id="Ra94e867555834aa0"/>
    <p:sldId xmlns:r="http://schemas.openxmlformats.org/officeDocument/2006/relationships" id="259" r:id="Rdade9c2e00744d21"/>
    <p:sldId xmlns:r="http://schemas.openxmlformats.org/officeDocument/2006/relationships" id="260" r:id="Rc369fbbdefe54228"/>
    <p:sldId xmlns:r="http://schemas.openxmlformats.org/officeDocument/2006/relationships" id="261" r:id="Rc361664f32bb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f94bce4dc4821" /><Relationship Type="http://schemas.openxmlformats.org/officeDocument/2006/relationships/slide" Target="/ppt/slides/slide1.xml" Id="Rd005bcc74eef45a8" /><Relationship Type="http://schemas.openxmlformats.org/officeDocument/2006/relationships/slide" Target="/ppt/slides/slide2.xml" Id="Rd5b6ba4b47604830" /><Relationship Type="http://schemas.openxmlformats.org/officeDocument/2006/relationships/slide" Target="/ppt/slides/slide3.xml" Id="Ra94e867555834aa0" /><Relationship Type="http://schemas.openxmlformats.org/officeDocument/2006/relationships/slide" Target="/ppt/slides/slide4.xml" Id="Rdade9c2e00744d21" /><Relationship Type="http://schemas.openxmlformats.org/officeDocument/2006/relationships/slide" Target="/ppt/slides/slide5.xml" Id="Rc369fbbdefe54228" /><Relationship Type="http://schemas.openxmlformats.org/officeDocument/2006/relationships/slide" Target="/ppt/slides/slide6.xml" Id="Rc361664f32bb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64eeb9aaf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809d134b04e01" /><Relationship Type="http://schemas.openxmlformats.org/officeDocument/2006/relationships/theme" Target="/ppt/slideMasters/theme/theme1.xml" Id="R1d20e96f75d947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8809d134b04e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cdf4f4d8d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464bbab0341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769953e26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59ef36dc848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6816939bb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5093774424b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KALLESTEN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71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revisjon@kallesten.no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www.kallesten.no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951 499 072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