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4dcb84d84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2d956abf54952"/>
  </p:sldMasterIdLst>
  <p:sldIdLst>
    <p:sldId xmlns:r="http://schemas.openxmlformats.org/officeDocument/2006/relationships" id="256" r:id="R61d1c11708c94c4f"/>
    <p:sldId xmlns:r="http://schemas.openxmlformats.org/officeDocument/2006/relationships" id="257" r:id="Rabd0a8acc74e4442"/>
    <p:sldId xmlns:r="http://schemas.openxmlformats.org/officeDocument/2006/relationships" id="258" r:id="R9f9eb2f6aa3e40ef"/>
    <p:sldId xmlns:r="http://schemas.openxmlformats.org/officeDocument/2006/relationships" id="259" r:id="R307ff167b0164df0"/>
    <p:sldId xmlns:r="http://schemas.openxmlformats.org/officeDocument/2006/relationships" id="260" r:id="Rc9e4d27d88594ed8"/>
    <p:sldId xmlns:r="http://schemas.openxmlformats.org/officeDocument/2006/relationships" id="261" r:id="Rb55a656aa9b04d3b"/>
    <p:sldId xmlns:r="http://schemas.openxmlformats.org/officeDocument/2006/relationships" id="262" r:id="Rfc6c35e5b3f6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2d956abf54952" /><Relationship Type="http://schemas.openxmlformats.org/officeDocument/2006/relationships/slide" Target="/ppt/slides/slide1.xml" Id="R61d1c11708c94c4f" /><Relationship Type="http://schemas.openxmlformats.org/officeDocument/2006/relationships/slide" Target="/ppt/slides/slide2.xml" Id="Rabd0a8acc74e4442" /><Relationship Type="http://schemas.openxmlformats.org/officeDocument/2006/relationships/slide" Target="/ppt/slides/slide3.xml" Id="R9f9eb2f6aa3e40ef" /><Relationship Type="http://schemas.openxmlformats.org/officeDocument/2006/relationships/slide" Target="/ppt/slides/slide4.xml" Id="R307ff167b0164df0" /><Relationship Type="http://schemas.openxmlformats.org/officeDocument/2006/relationships/slide" Target="/ppt/slides/slide5.xml" Id="Rc9e4d27d88594ed8" /><Relationship Type="http://schemas.openxmlformats.org/officeDocument/2006/relationships/slide" Target="/ppt/slides/slide6.xml" Id="Rb55a656aa9b04d3b" /><Relationship Type="http://schemas.openxmlformats.org/officeDocument/2006/relationships/slide" Target="/ppt/slides/slide7.xml" Id="Rfc6c35e5b3f6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13aa22bec4c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d38b7e2554d40" /><Relationship Type="http://schemas.openxmlformats.org/officeDocument/2006/relationships/theme" Target="/ppt/slideMasters/theme/theme1.xml" Id="Re1662bb8a381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d38b7e255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be4b8c284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797aff780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376acfc6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eb698f616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fd14e2fe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f9363e21d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b99295e0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KALLESTEN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KALLESTEN REVISJON OG REGNSKAP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6 012 399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15 870 085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ØKONOMISTYRING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951 499 072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