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1b2929d8b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fb2e96d73243f9"/>
  </p:sldMasterIdLst>
  <p:sldIdLst>
    <p:sldId xmlns:r="http://schemas.openxmlformats.org/officeDocument/2006/relationships" id="256" r:id="Rdb83e913dd974ab8"/>
    <p:sldId xmlns:r="http://schemas.openxmlformats.org/officeDocument/2006/relationships" id="257" r:id="Rffaa3c301bc3470c"/>
    <p:sldId xmlns:r="http://schemas.openxmlformats.org/officeDocument/2006/relationships" id="258" r:id="Rc10d9dde70684c70"/>
    <p:sldId xmlns:r="http://schemas.openxmlformats.org/officeDocument/2006/relationships" id="259" r:id="R4e61ddb1267540ab"/>
    <p:sldId xmlns:r="http://schemas.openxmlformats.org/officeDocument/2006/relationships" id="260" r:id="Rd78a4d1cd1bd4dd9"/>
    <p:sldId xmlns:r="http://schemas.openxmlformats.org/officeDocument/2006/relationships" id="261" r:id="R04349d33e5a84c69"/>
    <p:sldId xmlns:r="http://schemas.openxmlformats.org/officeDocument/2006/relationships" id="262" r:id="R44de008f50f9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b2e96d73243f9" /><Relationship Type="http://schemas.openxmlformats.org/officeDocument/2006/relationships/slide" Target="/ppt/slides/slide1.xml" Id="Rdb83e913dd974ab8" /><Relationship Type="http://schemas.openxmlformats.org/officeDocument/2006/relationships/slide" Target="/ppt/slides/slide2.xml" Id="Rffaa3c301bc3470c" /><Relationship Type="http://schemas.openxmlformats.org/officeDocument/2006/relationships/slide" Target="/ppt/slides/slide3.xml" Id="Rc10d9dde70684c70" /><Relationship Type="http://schemas.openxmlformats.org/officeDocument/2006/relationships/slide" Target="/ppt/slides/slide4.xml" Id="R4e61ddb1267540ab" /><Relationship Type="http://schemas.openxmlformats.org/officeDocument/2006/relationships/slide" Target="/ppt/slides/slide5.xml" Id="Rd78a4d1cd1bd4dd9" /><Relationship Type="http://schemas.openxmlformats.org/officeDocument/2006/relationships/slide" Target="/ppt/slides/slide6.xml" Id="R04349d33e5a84c69" /><Relationship Type="http://schemas.openxmlformats.org/officeDocument/2006/relationships/slide" Target="/ppt/slides/slide7.xml" Id="R44de008f50f9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3f30194e541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fc678b6004d28" /><Relationship Type="http://schemas.openxmlformats.org/officeDocument/2006/relationships/theme" Target="/ppt/slideMasters/theme/theme1.xml" Id="R6ebcebfdf9e2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fc678b600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4875de5f84b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a2035846f4f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10a33218e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9db705cb446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27ee187ad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ef2ab774e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2d1c57cf7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HELLAND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HELLAND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172 162 846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18 586 669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38 284 960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364 652 224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671 189 771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HAGELIEN BENTE HELLAND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KJETIL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HELLAND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MAGNUS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951 507 253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HELLAND AS</a:t>
            </a:r>
          </a:p>
        </p:txBody>
      </p:sp>
    </p:spTree>
  </p:cSld>
  <p:clrMapOvr>
    <a:masterClrMapping xmlns:a="http://schemas.openxmlformats.org/drawingml/2006/main"/>
  </p:clrMapOvr>
</p:sld>
</file>