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250037f55440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b227340788432d"/>
  </p:sldMasterIdLst>
  <p:sldIdLst>
    <p:sldId xmlns:r="http://schemas.openxmlformats.org/officeDocument/2006/relationships" id="256" r:id="R62d47e88a16c48b4"/>
    <p:sldId xmlns:r="http://schemas.openxmlformats.org/officeDocument/2006/relationships" id="257" r:id="R169f09eeacc446ec"/>
    <p:sldId xmlns:r="http://schemas.openxmlformats.org/officeDocument/2006/relationships" id="258" r:id="R9f991ee7be5f4861"/>
    <p:sldId xmlns:r="http://schemas.openxmlformats.org/officeDocument/2006/relationships" id="259" r:id="R11fe0f8b4790412d"/>
    <p:sldId xmlns:r="http://schemas.openxmlformats.org/officeDocument/2006/relationships" id="260" r:id="R22c5b94651094965"/>
    <p:sldId xmlns:r="http://schemas.openxmlformats.org/officeDocument/2006/relationships" id="261" r:id="Rad115428c25144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b227340788432d" /><Relationship Type="http://schemas.openxmlformats.org/officeDocument/2006/relationships/slide" Target="/ppt/slides/slide1.xml" Id="R62d47e88a16c48b4" /><Relationship Type="http://schemas.openxmlformats.org/officeDocument/2006/relationships/slide" Target="/ppt/slides/slide2.xml" Id="R169f09eeacc446ec" /><Relationship Type="http://schemas.openxmlformats.org/officeDocument/2006/relationships/slide" Target="/ppt/slides/slide3.xml" Id="R9f991ee7be5f4861" /><Relationship Type="http://schemas.openxmlformats.org/officeDocument/2006/relationships/slide" Target="/ppt/slides/slide4.xml" Id="R11fe0f8b4790412d" /><Relationship Type="http://schemas.openxmlformats.org/officeDocument/2006/relationships/slide" Target="/ppt/slides/slide5.xml" Id="R22c5b94651094965" /><Relationship Type="http://schemas.openxmlformats.org/officeDocument/2006/relationships/slide" Target="/ppt/slides/slide6.xml" Id="Rad115428c25144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c6cca445149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2d6105bbe4dc0" /><Relationship Type="http://schemas.openxmlformats.org/officeDocument/2006/relationships/theme" Target="/ppt/slideMasters/theme/theme1.xml" Id="R6bab96aa3e934a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82d6105bbe4d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8b1b8aaf440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920fd98724a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c28f745684f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04d2e811741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aba6920bc4b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57bf8860d4e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08 22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951 725 005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