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7bec3ab49ee4fd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3d1eac398214553"/>
  </p:sldMasterIdLst>
  <p:sldIdLst>
    <p:sldId xmlns:r="http://schemas.openxmlformats.org/officeDocument/2006/relationships" id="256" r:id="R971d570942304b0b"/>
    <p:sldId xmlns:r="http://schemas.openxmlformats.org/officeDocument/2006/relationships" id="257" r:id="R5b73994378a94a84"/>
    <p:sldId xmlns:r="http://schemas.openxmlformats.org/officeDocument/2006/relationships" id="258" r:id="R6da04d8e8d3347fc"/>
    <p:sldId xmlns:r="http://schemas.openxmlformats.org/officeDocument/2006/relationships" id="259" r:id="R9e55fa537fa341c0"/>
    <p:sldId xmlns:r="http://schemas.openxmlformats.org/officeDocument/2006/relationships" id="260" r:id="Rc5e301b985c649cb"/>
    <p:sldId xmlns:r="http://schemas.openxmlformats.org/officeDocument/2006/relationships" id="261" r:id="R7b3497a889e248bf"/>
    <p:sldId xmlns:r="http://schemas.openxmlformats.org/officeDocument/2006/relationships" id="262" r:id="Rdf6b4dded56a47a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d1eac398214553" /><Relationship Type="http://schemas.openxmlformats.org/officeDocument/2006/relationships/slide" Target="/ppt/slides/slide1.xml" Id="R971d570942304b0b" /><Relationship Type="http://schemas.openxmlformats.org/officeDocument/2006/relationships/slide" Target="/ppt/slides/slide2.xml" Id="R5b73994378a94a84" /><Relationship Type="http://schemas.openxmlformats.org/officeDocument/2006/relationships/slide" Target="/ppt/slides/slide3.xml" Id="R6da04d8e8d3347fc" /><Relationship Type="http://schemas.openxmlformats.org/officeDocument/2006/relationships/slide" Target="/ppt/slides/slide4.xml" Id="R9e55fa537fa341c0" /><Relationship Type="http://schemas.openxmlformats.org/officeDocument/2006/relationships/slide" Target="/ppt/slides/slide5.xml" Id="Rc5e301b985c649cb" /><Relationship Type="http://schemas.openxmlformats.org/officeDocument/2006/relationships/slide" Target="/ppt/slides/slide6.xml" Id="R7b3497a889e248bf" /><Relationship Type="http://schemas.openxmlformats.org/officeDocument/2006/relationships/slide" Target="/ppt/slides/slide7.xml" Id="Rdf6b4dded56a47a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9f865fda3646d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cab6c5545d41aa" /><Relationship Type="http://schemas.openxmlformats.org/officeDocument/2006/relationships/theme" Target="/ppt/slideMasters/theme/theme1.xml" Id="Rec339e479c2f421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6cab6c5545d41a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beca99a4b6495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3a49478e3e4e7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e797e632b942d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c79ae93f2c4b5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8569d410cb490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6093efad5a4ef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87f7d0aab94b2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ULLEBERG WOLD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ULLEBERG WOLD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ULLEBERG WOLD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ULLEBERG WOLD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ULLEBERG WOLD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ULLEBERG WOLD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100 182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−46 643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−35 531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246 881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275 936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ULLEBERG WOLD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MARIUS ULLEBERG  –  74,1 %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FOSEN TRYKKERI AS  –  25,9 %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ULLEBERG WOLD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951 745 103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ULLEBERG WOLD AS</a:t>
            </a:r>
          </a:p>
        </p:txBody>
      </p:sp>
    </p:spTree>
  </p:cSld>
  <p:clrMapOvr>
    <a:masterClrMapping xmlns:a="http://schemas.openxmlformats.org/drawingml/2006/main"/>
  </p:clrMapOvr>
</p:sld>
</file>