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be7300af8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625d03b884745"/>
  </p:sldMasterIdLst>
  <p:sldIdLst>
    <p:sldId xmlns:r="http://schemas.openxmlformats.org/officeDocument/2006/relationships" id="256" r:id="R0d3e08e4aa824393"/>
    <p:sldId xmlns:r="http://schemas.openxmlformats.org/officeDocument/2006/relationships" id="257" r:id="Rbdafa3b88a294152"/>
    <p:sldId xmlns:r="http://schemas.openxmlformats.org/officeDocument/2006/relationships" id="258" r:id="Rad0b7167f52447a9"/>
    <p:sldId xmlns:r="http://schemas.openxmlformats.org/officeDocument/2006/relationships" id="259" r:id="R7a123e0fedc44ce2"/>
    <p:sldId xmlns:r="http://schemas.openxmlformats.org/officeDocument/2006/relationships" id="260" r:id="R741dd1511d744294"/>
    <p:sldId xmlns:r="http://schemas.openxmlformats.org/officeDocument/2006/relationships" id="261" r:id="R1d016fe7addf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625d03b884745" /><Relationship Type="http://schemas.openxmlformats.org/officeDocument/2006/relationships/slide" Target="/ppt/slides/slide1.xml" Id="R0d3e08e4aa824393" /><Relationship Type="http://schemas.openxmlformats.org/officeDocument/2006/relationships/slide" Target="/ppt/slides/slide2.xml" Id="Rbdafa3b88a294152" /><Relationship Type="http://schemas.openxmlformats.org/officeDocument/2006/relationships/slide" Target="/ppt/slides/slide3.xml" Id="Rad0b7167f52447a9" /><Relationship Type="http://schemas.openxmlformats.org/officeDocument/2006/relationships/slide" Target="/ppt/slides/slide4.xml" Id="R7a123e0fedc44ce2" /><Relationship Type="http://schemas.openxmlformats.org/officeDocument/2006/relationships/slide" Target="/ppt/slides/slide5.xml" Id="R741dd1511d744294" /><Relationship Type="http://schemas.openxmlformats.org/officeDocument/2006/relationships/slide" Target="/ppt/slides/slide6.xml" Id="R1d016fe7addf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6811a663c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ce861ce2a465f" /><Relationship Type="http://schemas.openxmlformats.org/officeDocument/2006/relationships/theme" Target="/ppt/slideMasters/theme/theme1.xml" Id="R2ee7c8be6815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ce861ce2a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5975040b9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ef7cfd8f4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922852f1743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05988972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7c6d846a7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2d4cb71a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SVINØY PRODUKSJONSKOLLEKTIV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SVINØY PRODUKSJONSKOLLEKTIV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466 876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Svinøya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951 748 773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SVINØY PRODUKSJONSKOLLEKTIV</a:t>
            </a:r>
          </a:p>
        </p:txBody>
      </p:sp>
    </p:spTree>
  </p:cSld>
  <p:clrMapOvr>
    <a:masterClrMapping xmlns:a="http://schemas.openxmlformats.org/drawingml/2006/main"/>
  </p:clrMapOvr>
</p:sld>
</file>