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55dfdbd5ce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a8645b7a244f9d"/>
  </p:sldMasterIdLst>
  <p:sldIdLst>
    <p:sldId xmlns:r="http://schemas.openxmlformats.org/officeDocument/2006/relationships" id="256" r:id="R014a6d3ea16a4e95"/>
    <p:sldId xmlns:r="http://schemas.openxmlformats.org/officeDocument/2006/relationships" id="257" r:id="R18c86b0ec0e74f64"/>
    <p:sldId xmlns:r="http://schemas.openxmlformats.org/officeDocument/2006/relationships" id="258" r:id="R2266480dc9c34467"/>
    <p:sldId xmlns:r="http://schemas.openxmlformats.org/officeDocument/2006/relationships" id="259" r:id="Ra9b0150de3ed4cf1"/>
    <p:sldId xmlns:r="http://schemas.openxmlformats.org/officeDocument/2006/relationships" id="260" r:id="R217feca405094072"/>
    <p:sldId xmlns:r="http://schemas.openxmlformats.org/officeDocument/2006/relationships" id="261" r:id="R531a2e9db6ba4db5"/>
    <p:sldId xmlns:r="http://schemas.openxmlformats.org/officeDocument/2006/relationships" id="262" r:id="R7dfe73cb254a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8645b7a244f9d" /><Relationship Type="http://schemas.openxmlformats.org/officeDocument/2006/relationships/slide" Target="/ppt/slides/slide1.xml" Id="R014a6d3ea16a4e95" /><Relationship Type="http://schemas.openxmlformats.org/officeDocument/2006/relationships/slide" Target="/ppt/slides/slide2.xml" Id="R18c86b0ec0e74f64" /><Relationship Type="http://schemas.openxmlformats.org/officeDocument/2006/relationships/slide" Target="/ppt/slides/slide3.xml" Id="R2266480dc9c34467" /><Relationship Type="http://schemas.openxmlformats.org/officeDocument/2006/relationships/slide" Target="/ppt/slides/slide4.xml" Id="Ra9b0150de3ed4cf1" /><Relationship Type="http://schemas.openxmlformats.org/officeDocument/2006/relationships/slide" Target="/ppt/slides/slide5.xml" Id="R217feca405094072" /><Relationship Type="http://schemas.openxmlformats.org/officeDocument/2006/relationships/slide" Target="/ppt/slides/slide6.xml" Id="R531a2e9db6ba4db5" /><Relationship Type="http://schemas.openxmlformats.org/officeDocument/2006/relationships/slide" Target="/ppt/slides/slide7.xml" Id="R7dfe73cb254a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d4daadd8344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79cdfecfd44d3" /><Relationship Type="http://schemas.openxmlformats.org/officeDocument/2006/relationships/theme" Target="/ppt/slideMasters/theme/theme1.xml" Id="R9718afac2e0141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79cdfecfd44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162d80d40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379b9024a40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03c1073c542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7391345904f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b415ab76f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17c7a87ac47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54692a756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5 208 495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21 687 067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27 673 684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EINAR NORDAHL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EINAR NORDAHL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951 750 387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