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b1c39cce8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a394a2af74c63"/>
  </p:sldMasterIdLst>
  <p:sldIdLst>
    <p:sldId xmlns:r="http://schemas.openxmlformats.org/officeDocument/2006/relationships" id="256" r:id="R3d07483228064912"/>
    <p:sldId xmlns:r="http://schemas.openxmlformats.org/officeDocument/2006/relationships" id="257" r:id="Rd2c4e5d0876f4d06"/>
    <p:sldId xmlns:r="http://schemas.openxmlformats.org/officeDocument/2006/relationships" id="258" r:id="R7052c6603ccc4d8b"/>
    <p:sldId xmlns:r="http://schemas.openxmlformats.org/officeDocument/2006/relationships" id="259" r:id="R7643f57c5e78433d"/>
    <p:sldId xmlns:r="http://schemas.openxmlformats.org/officeDocument/2006/relationships" id="260" r:id="Rba674857450c4870"/>
    <p:sldId xmlns:r="http://schemas.openxmlformats.org/officeDocument/2006/relationships" id="261" r:id="R6378a9e8e7ac4fbd"/>
    <p:sldId xmlns:r="http://schemas.openxmlformats.org/officeDocument/2006/relationships" id="262" r:id="Re16966e16905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a394a2af74c63" /><Relationship Type="http://schemas.openxmlformats.org/officeDocument/2006/relationships/slide" Target="/ppt/slides/slide1.xml" Id="R3d07483228064912" /><Relationship Type="http://schemas.openxmlformats.org/officeDocument/2006/relationships/slide" Target="/ppt/slides/slide2.xml" Id="Rd2c4e5d0876f4d06" /><Relationship Type="http://schemas.openxmlformats.org/officeDocument/2006/relationships/slide" Target="/ppt/slides/slide3.xml" Id="R7052c6603ccc4d8b" /><Relationship Type="http://schemas.openxmlformats.org/officeDocument/2006/relationships/slide" Target="/ppt/slides/slide4.xml" Id="R7643f57c5e78433d" /><Relationship Type="http://schemas.openxmlformats.org/officeDocument/2006/relationships/slide" Target="/ppt/slides/slide5.xml" Id="Rba674857450c4870" /><Relationship Type="http://schemas.openxmlformats.org/officeDocument/2006/relationships/slide" Target="/ppt/slides/slide6.xml" Id="R6378a9e8e7ac4fbd" /><Relationship Type="http://schemas.openxmlformats.org/officeDocument/2006/relationships/slide" Target="/ppt/slides/slide7.xml" Id="Re16966e16905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63ccd5602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8970e51749f9" /><Relationship Type="http://schemas.openxmlformats.org/officeDocument/2006/relationships/theme" Target="/ppt/slideMasters/theme/theme1.xml" Id="R13db6f677f85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b8970e517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a9074c7e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51b112b4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489cc38a0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5a560a82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4af119f7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89f7a456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1be37f572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SIREN ZEITZ SCHOU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