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9496936cfd4e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98bb306de64c18"/>
  </p:sldMasterIdLst>
  <p:sldIdLst>
    <p:sldId xmlns:r="http://schemas.openxmlformats.org/officeDocument/2006/relationships" id="256" r:id="R0738afe09ebc4937"/>
    <p:sldId xmlns:r="http://schemas.openxmlformats.org/officeDocument/2006/relationships" id="257" r:id="Reb7f69e8ba484934"/>
    <p:sldId xmlns:r="http://schemas.openxmlformats.org/officeDocument/2006/relationships" id="258" r:id="R9188f6bc6d7546cf"/>
    <p:sldId xmlns:r="http://schemas.openxmlformats.org/officeDocument/2006/relationships" id="259" r:id="Rf7fc92cf99a04ba3"/>
    <p:sldId xmlns:r="http://schemas.openxmlformats.org/officeDocument/2006/relationships" id="260" r:id="Rabe3715531a34164"/>
    <p:sldId xmlns:r="http://schemas.openxmlformats.org/officeDocument/2006/relationships" id="261" r:id="R34dc41c566144a17"/>
    <p:sldId xmlns:r="http://schemas.openxmlformats.org/officeDocument/2006/relationships" id="262" r:id="Rf75b6131ad72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8bb306de64c18" /><Relationship Type="http://schemas.openxmlformats.org/officeDocument/2006/relationships/slide" Target="/ppt/slides/slide1.xml" Id="R0738afe09ebc4937" /><Relationship Type="http://schemas.openxmlformats.org/officeDocument/2006/relationships/slide" Target="/ppt/slides/slide2.xml" Id="Reb7f69e8ba484934" /><Relationship Type="http://schemas.openxmlformats.org/officeDocument/2006/relationships/slide" Target="/ppt/slides/slide3.xml" Id="R9188f6bc6d7546cf" /><Relationship Type="http://schemas.openxmlformats.org/officeDocument/2006/relationships/slide" Target="/ppt/slides/slide4.xml" Id="Rf7fc92cf99a04ba3" /><Relationship Type="http://schemas.openxmlformats.org/officeDocument/2006/relationships/slide" Target="/ppt/slides/slide5.xml" Id="Rabe3715531a34164" /><Relationship Type="http://schemas.openxmlformats.org/officeDocument/2006/relationships/slide" Target="/ppt/slides/slide6.xml" Id="R34dc41c566144a17" /><Relationship Type="http://schemas.openxmlformats.org/officeDocument/2006/relationships/slide" Target="/ppt/slides/slide7.xml" Id="Rf75b6131ad72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7dfecaf5147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d48ed74848e8" /><Relationship Type="http://schemas.openxmlformats.org/officeDocument/2006/relationships/theme" Target="/ppt/slideMasters/theme/theme1.xml" Id="Re0fa160276da40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5d48ed74848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d5165ac4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776a37e28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a44e3b3d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74001c999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f88ec9fd4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210984b443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2359decba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CITY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47 719 096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378 066 650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408 716 178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JOHANNES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TORKEL  –  49,8 %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SLAATTUN LARS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951 789 763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CITY VEST AS</a:t>
            </a:r>
          </a:p>
        </p:txBody>
      </p:sp>
    </p:spTree>
  </p:cSld>
  <p:clrMapOvr>
    <a:masterClrMapping xmlns:a="http://schemas.openxmlformats.org/drawingml/2006/main"/>
  </p:clrMapOvr>
</p:sld>
</file>