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f1b0c9592b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c5ff4bddd04a20"/>
  </p:sldMasterIdLst>
  <p:sldIdLst>
    <p:sldId xmlns:r="http://schemas.openxmlformats.org/officeDocument/2006/relationships" id="256" r:id="R4aafa32d448b4c8c"/>
    <p:sldId xmlns:r="http://schemas.openxmlformats.org/officeDocument/2006/relationships" id="257" r:id="R98ecb5a998c749eb"/>
    <p:sldId xmlns:r="http://schemas.openxmlformats.org/officeDocument/2006/relationships" id="258" r:id="Rc7200ecef13c4ce2"/>
    <p:sldId xmlns:r="http://schemas.openxmlformats.org/officeDocument/2006/relationships" id="259" r:id="R9aca476479904a49"/>
    <p:sldId xmlns:r="http://schemas.openxmlformats.org/officeDocument/2006/relationships" id="260" r:id="R8d8ad596f5f64faa"/>
    <p:sldId xmlns:r="http://schemas.openxmlformats.org/officeDocument/2006/relationships" id="261" r:id="R40c3e61336c84f7f"/>
    <p:sldId xmlns:r="http://schemas.openxmlformats.org/officeDocument/2006/relationships" id="262" r:id="Re593cdfbc4b44b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5ff4bddd04a20" /><Relationship Type="http://schemas.openxmlformats.org/officeDocument/2006/relationships/slide" Target="/ppt/slides/slide1.xml" Id="R4aafa32d448b4c8c" /><Relationship Type="http://schemas.openxmlformats.org/officeDocument/2006/relationships/slide" Target="/ppt/slides/slide2.xml" Id="R98ecb5a998c749eb" /><Relationship Type="http://schemas.openxmlformats.org/officeDocument/2006/relationships/slide" Target="/ppt/slides/slide3.xml" Id="Rc7200ecef13c4ce2" /><Relationship Type="http://schemas.openxmlformats.org/officeDocument/2006/relationships/slide" Target="/ppt/slides/slide4.xml" Id="R9aca476479904a49" /><Relationship Type="http://schemas.openxmlformats.org/officeDocument/2006/relationships/slide" Target="/ppt/slides/slide5.xml" Id="R8d8ad596f5f64faa" /><Relationship Type="http://schemas.openxmlformats.org/officeDocument/2006/relationships/slide" Target="/ppt/slides/slide6.xml" Id="R40c3e61336c84f7f" /><Relationship Type="http://schemas.openxmlformats.org/officeDocument/2006/relationships/slide" Target="/ppt/slides/slide7.xml" Id="Re593cdfbc4b44b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6934269e44c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bc564dcbc43c0" /><Relationship Type="http://schemas.openxmlformats.org/officeDocument/2006/relationships/theme" Target="/ppt/slideMasters/theme/theme1.xml" Id="Rd9cd3a67f71148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3bc564dcbc43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9bc1415da40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434cd911144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900ece243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5675aaa2049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35f4afff449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24e4809d04e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44a44aef74e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BRATLAND CAMPING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BRATLAND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BRATLAND CAMPING AS ble etablert [år] og holder til i Haukeland.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BRATLAND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BRATLAND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BRATLAND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9 883 884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1 811 259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1 295 472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11 599 797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14 854 915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BRATLAND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OLAF BRATLAND  –  35,3 %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MICIC BRATLAND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MICIC BRATLAND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MICIC BRATLAND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MICIC BRATLAND  –  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BRATLAND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Brattlandsvegen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5268 Haukeland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10 13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951 860 913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BRATLAND CAMPING AS</a:t>
            </a:r>
          </a:p>
        </p:txBody>
      </p:sp>
    </p:spTree>
  </p:cSld>
  <p:clrMapOvr>
    <a:masterClrMapping xmlns:a="http://schemas.openxmlformats.org/drawingml/2006/main"/>
  </p:clrMapOvr>
</p:sld>
</file>