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ad7e065db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0244bceaa4efc"/>
  </p:sldMasterIdLst>
  <p:sldIdLst>
    <p:sldId xmlns:r="http://schemas.openxmlformats.org/officeDocument/2006/relationships" id="256" r:id="R2a1683be018f4d3b"/>
    <p:sldId xmlns:r="http://schemas.openxmlformats.org/officeDocument/2006/relationships" id="257" r:id="Ra4311ad3c1eb4002"/>
    <p:sldId xmlns:r="http://schemas.openxmlformats.org/officeDocument/2006/relationships" id="258" r:id="R657d48193d0841ad"/>
    <p:sldId xmlns:r="http://schemas.openxmlformats.org/officeDocument/2006/relationships" id="259" r:id="R1781360a573f4520"/>
    <p:sldId xmlns:r="http://schemas.openxmlformats.org/officeDocument/2006/relationships" id="260" r:id="R957f336c0db64948"/>
    <p:sldId xmlns:r="http://schemas.openxmlformats.org/officeDocument/2006/relationships" id="261" r:id="R7416ed5de74a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0244bceaa4efc" /><Relationship Type="http://schemas.openxmlformats.org/officeDocument/2006/relationships/slide" Target="/ppt/slides/slide1.xml" Id="R2a1683be018f4d3b" /><Relationship Type="http://schemas.openxmlformats.org/officeDocument/2006/relationships/slide" Target="/ppt/slides/slide2.xml" Id="Ra4311ad3c1eb4002" /><Relationship Type="http://schemas.openxmlformats.org/officeDocument/2006/relationships/slide" Target="/ppt/slides/slide3.xml" Id="R657d48193d0841ad" /><Relationship Type="http://schemas.openxmlformats.org/officeDocument/2006/relationships/slide" Target="/ppt/slides/slide4.xml" Id="R1781360a573f4520" /><Relationship Type="http://schemas.openxmlformats.org/officeDocument/2006/relationships/slide" Target="/ppt/slides/slide5.xml" Id="R957f336c0db64948" /><Relationship Type="http://schemas.openxmlformats.org/officeDocument/2006/relationships/slide" Target="/ppt/slides/slide6.xml" Id="R7416ed5de74a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4e926119b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b7c3710b74b57" /><Relationship Type="http://schemas.openxmlformats.org/officeDocument/2006/relationships/theme" Target="/ppt/slideMasters/theme/theme1.xml" Id="R815548fd7152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b7c3710b7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06bb305e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f3394068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462e6fab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aea89626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6230e733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272e9a93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BOLKAN KRANSERVICE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951 890 243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