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c655a7bf4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c4015aed543e1"/>
  </p:sldMasterIdLst>
  <p:sldIdLst>
    <p:sldId xmlns:r="http://schemas.openxmlformats.org/officeDocument/2006/relationships" id="256" r:id="R2d9710fb7d044f76"/>
    <p:sldId xmlns:r="http://schemas.openxmlformats.org/officeDocument/2006/relationships" id="257" r:id="R3c63c312b8bf43a9"/>
    <p:sldId xmlns:r="http://schemas.openxmlformats.org/officeDocument/2006/relationships" id="258" r:id="R689448e9417648a4"/>
    <p:sldId xmlns:r="http://schemas.openxmlformats.org/officeDocument/2006/relationships" id="259" r:id="R3fb4587f9ee0453b"/>
    <p:sldId xmlns:r="http://schemas.openxmlformats.org/officeDocument/2006/relationships" id="260" r:id="R32cb8a9dd9cc4d88"/>
    <p:sldId xmlns:r="http://schemas.openxmlformats.org/officeDocument/2006/relationships" id="261" r:id="R94627952dd554976"/>
    <p:sldId xmlns:r="http://schemas.openxmlformats.org/officeDocument/2006/relationships" id="262" r:id="R016abf3a93cc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c4015aed543e1" /><Relationship Type="http://schemas.openxmlformats.org/officeDocument/2006/relationships/slide" Target="/ppt/slides/slide1.xml" Id="R2d9710fb7d044f76" /><Relationship Type="http://schemas.openxmlformats.org/officeDocument/2006/relationships/slide" Target="/ppt/slides/slide2.xml" Id="R3c63c312b8bf43a9" /><Relationship Type="http://schemas.openxmlformats.org/officeDocument/2006/relationships/slide" Target="/ppt/slides/slide3.xml" Id="R689448e9417648a4" /><Relationship Type="http://schemas.openxmlformats.org/officeDocument/2006/relationships/slide" Target="/ppt/slides/slide4.xml" Id="R3fb4587f9ee0453b" /><Relationship Type="http://schemas.openxmlformats.org/officeDocument/2006/relationships/slide" Target="/ppt/slides/slide5.xml" Id="R32cb8a9dd9cc4d88" /><Relationship Type="http://schemas.openxmlformats.org/officeDocument/2006/relationships/slide" Target="/ppt/slides/slide6.xml" Id="R94627952dd554976" /><Relationship Type="http://schemas.openxmlformats.org/officeDocument/2006/relationships/slide" Target="/ppt/slides/slide7.xml" Id="R016abf3a93cc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f2ac12c1d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085bff6045d9" /><Relationship Type="http://schemas.openxmlformats.org/officeDocument/2006/relationships/theme" Target="/ppt/slideMasters/theme/theme1.xml" Id="R0904aebcbf06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0085bff60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1cc6b2e04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5eb491d85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9701e02e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ec5a996a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7119ebe0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e93ee7b7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6d99f75e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BOLKAN KRANSERVICE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KRANSERVICE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58 254 055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10 435 931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31 823 254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123 649 216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951 890 243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KRANSERVICE AS</a:t>
            </a:r>
          </a:p>
        </p:txBody>
      </p:sp>
    </p:spTree>
  </p:cSld>
  <p:clrMapOvr>
    <a:masterClrMapping xmlns:a="http://schemas.openxmlformats.org/drawingml/2006/main"/>
  </p:clrMapOvr>
</p:sld>
</file>