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58225507340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b399c90b724aab"/>
  </p:sldMasterIdLst>
  <p:sldIdLst>
    <p:sldId xmlns:r="http://schemas.openxmlformats.org/officeDocument/2006/relationships" id="256" r:id="Ra53ebc300f8b46eb"/>
    <p:sldId xmlns:r="http://schemas.openxmlformats.org/officeDocument/2006/relationships" id="257" r:id="R7e28c8e86b254f31"/>
    <p:sldId xmlns:r="http://schemas.openxmlformats.org/officeDocument/2006/relationships" id="258" r:id="Rf570aac2b60e430a"/>
    <p:sldId xmlns:r="http://schemas.openxmlformats.org/officeDocument/2006/relationships" id="259" r:id="R5d7fc160aef34302"/>
    <p:sldId xmlns:r="http://schemas.openxmlformats.org/officeDocument/2006/relationships" id="260" r:id="Rdb4f0a911fa74cfa"/>
    <p:sldId xmlns:r="http://schemas.openxmlformats.org/officeDocument/2006/relationships" id="261" r:id="R8b851a4920c746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399c90b724aab" /><Relationship Type="http://schemas.openxmlformats.org/officeDocument/2006/relationships/slide" Target="/ppt/slides/slide1.xml" Id="Ra53ebc300f8b46eb" /><Relationship Type="http://schemas.openxmlformats.org/officeDocument/2006/relationships/slide" Target="/ppt/slides/slide2.xml" Id="R7e28c8e86b254f31" /><Relationship Type="http://schemas.openxmlformats.org/officeDocument/2006/relationships/slide" Target="/ppt/slides/slide3.xml" Id="Rf570aac2b60e430a" /><Relationship Type="http://schemas.openxmlformats.org/officeDocument/2006/relationships/slide" Target="/ppt/slides/slide4.xml" Id="R5d7fc160aef34302" /><Relationship Type="http://schemas.openxmlformats.org/officeDocument/2006/relationships/slide" Target="/ppt/slides/slide5.xml" Id="Rdb4f0a911fa74cfa" /><Relationship Type="http://schemas.openxmlformats.org/officeDocument/2006/relationships/slide" Target="/ppt/slides/slide6.xml" Id="R8b851a4920c746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54da5744e42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8ec63e88e4df3" /><Relationship Type="http://schemas.openxmlformats.org/officeDocument/2006/relationships/theme" Target="/ppt/slideMasters/theme/theme1.xml" Id="R42050015e081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18ec63e88e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00f42983346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b4b189cba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d4dd3a17e43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2f775b7ba42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17b4af87f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f7cda2e8441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MACGREGOR PUSNES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MACGREGOR PUSNES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MACGREGOR PUSNES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MACGREGOR PUSNES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MACGREGOR PUSNES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MACGREGOR PUSNES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MACGREGOR HOLDING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MACGREGOR PUSNES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951 925 357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MACGREGOR PUSNES AS</a:t>
            </a:r>
          </a:p>
        </p:txBody>
      </p:sp>
    </p:spTree>
  </p:cSld>
  <p:clrMapOvr>
    <a:masterClrMapping xmlns:a="http://schemas.openxmlformats.org/drawingml/2006/main"/>
  </p:clrMapOvr>
</p:sld>
</file>