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93f0b262b540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ae40a485046c3"/>
  </p:sldMasterIdLst>
  <p:sldIdLst>
    <p:sldId xmlns:r="http://schemas.openxmlformats.org/officeDocument/2006/relationships" id="256" r:id="R6dc60bee59514f06"/>
    <p:sldId xmlns:r="http://schemas.openxmlformats.org/officeDocument/2006/relationships" id="257" r:id="R49dc3c2598c84777"/>
    <p:sldId xmlns:r="http://schemas.openxmlformats.org/officeDocument/2006/relationships" id="258" r:id="Rabb48b69f6604ef0"/>
    <p:sldId xmlns:r="http://schemas.openxmlformats.org/officeDocument/2006/relationships" id="259" r:id="R64e36eeb7e374c3d"/>
    <p:sldId xmlns:r="http://schemas.openxmlformats.org/officeDocument/2006/relationships" id="260" r:id="R7a81f77c77924517"/>
    <p:sldId xmlns:r="http://schemas.openxmlformats.org/officeDocument/2006/relationships" id="261" r:id="R8da754c1acb148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ae40a485046c3" /><Relationship Type="http://schemas.openxmlformats.org/officeDocument/2006/relationships/slide" Target="/ppt/slides/slide1.xml" Id="R6dc60bee59514f06" /><Relationship Type="http://schemas.openxmlformats.org/officeDocument/2006/relationships/slide" Target="/ppt/slides/slide2.xml" Id="R49dc3c2598c84777" /><Relationship Type="http://schemas.openxmlformats.org/officeDocument/2006/relationships/slide" Target="/ppt/slides/slide3.xml" Id="Rabb48b69f6604ef0" /><Relationship Type="http://schemas.openxmlformats.org/officeDocument/2006/relationships/slide" Target="/ppt/slides/slide4.xml" Id="R64e36eeb7e374c3d" /><Relationship Type="http://schemas.openxmlformats.org/officeDocument/2006/relationships/slide" Target="/ppt/slides/slide5.xml" Id="R7a81f77c77924517" /><Relationship Type="http://schemas.openxmlformats.org/officeDocument/2006/relationships/slide" Target="/ppt/slides/slide6.xml" Id="R8da754c1acb148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eeee0fbca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da6e7b42d425a" /><Relationship Type="http://schemas.openxmlformats.org/officeDocument/2006/relationships/theme" Target="/ppt/slideMasters/theme/theme1.xml" Id="R319356efbbd34a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cda6e7b42d42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1f919658f44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3453fd3040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d26b95e8145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d416b471d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79c357fdf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30356e61248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RE-BYGG AS ble etablert [år] og holder til i Byrkjelo.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6826 Byrkjelo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57868168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951 962 449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