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211eb678944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3eae8283c45a6"/>
  </p:sldMasterIdLst>
  <p:sldIdLst>
    <p:sldId xmlns:r="http://schemas.openxmlformats.org/officeDocument/2006/relationships" id="256" r:id="R22edccda69684f71"/>
    <p:sldId xmlns:r="http://schemas.openxmlformats.org/officeDocument/2006/relationships" id="257" r:id="Raf3a6b146fe84db0"/>
    <p:sldId xmlns:r="http://schemas.openxmlformats.org/officeDocument/2006/relationships" id="258" r:id="Rfd2ae9b0c7d7480c"/>
    <p:sldId xmlns:r="http://schemas.openxmlformats.org/officeDocument/2006/relationships" id="259" r:id="R96a034207cab4316"/>
    <p:sldId xmlns:r="http://schemas.openxmlformats.org/officeDocument/2006/relationships" id="260" r:id="R29d017af3135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3eae8283c45a6" /><Relationship Type="http://schemas.openxmlformats.org/officeDocument/2006/relationships/slide" Target="/ppt/slides/slide1.xml" Id="R22edccda69684f71" /><Relationship Type="http://schemas.openxmlformats.org/officeDocument/2006/relationships/slide" Target="/ppt/slides/slide2.xml" Id="Raf3a6b146fe84db0" /><Relationship Type="http://schemas.openxmlformats.org/officeDocument/2006/relationships/slide" Target="/ppt/slides/slide3.xml" Id="Rfd2ae9b0c7d7480c" /><Relationship Type="http://schemas.openxmlformats.org/officeDocument/2006/relationships/slide" Target="/ppt/slides/slide4.xml" Id="R96a034207cab4316" /><Relationship Type="http://schemas.openxmlformats.org/officeDocument/2006/relationships/slide" Target="/ppt/slides/slide5.xml" Id="R29d017af3135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c71dcd2ea746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c1fc267f140c1" /><Relationship Type="http://schemas.openxmlformats.org/officeDocument/2006/relationships/theme" Target="/ppt/slideMasters/theme/theme1.xml" Id="R2c36240b4d3445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c1fc267f140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f6302077848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79d473307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0e987f0cf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c615f403049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2ee12101946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Forut Solidaritetsaksjon for Utvikling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Forut Solidaritetsaksjon for Utvikling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Forut Solidaritetsaksjon for Utvikling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Forut Solidaritetsaksjon for Utvikling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Forut Solidaritetsaksjon for Utvikling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Forut Solidaritetsaksjon for Utvikling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Amundsens veg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18 74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forut@forut.no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www.forut.no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951 989 827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Forut Solidaritetsaksjon for Utvikling</a:t>
            </a:r>
          </a:p>
        </p:txBody>
      </p:sp>
    </p:spTree>
  </p:cSld>
  <p:clrMapOvr>
    <a:masterClrMapping xmlns:a="http://schemas.openxmlformats.org/drawingml/2006/main"/>
  </p:clrMapOvr>
</p:sld>
</file>