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350e559b7a46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2742f977f34fd3"/>
  </p:sldMasterIdLst>
  <p:sldIdLst>
    <p:sldId xmlns:r="http://schemas.openxmlformats.org/officeDocument/2006/relationships" id="256" r:id="R04b24d758e7b43db"/>
    <p:sldId xmlns:r="http://schemas.openxmlformats.org/officeDocument/2006/relationships" id="257" r:id="Rd4737fe13d96430d"/>
    <p:sldId xmlns:r="http://schemas.openxmlformats.org/officeDocument/2006/relationships" id="258" r:id="R4a756664bf2346ba"/>
    <p:sldId xmlns:r="http://schemas.openxmlformats.org/officeDocument/2006/relationships" id="259" r:id="R0eb6da6f613d463b"/>
    <p:sldId xmlns:r="http://schemas.openxmlformats.org/officeDocument/2006/relationships" id="260" r:id="R63d0536854dd46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2742f977f34fd3" /><Relationship Type="http://schemas.openxmlformats.org/officeDocument/2006/relationships/slide" Target="/ppt/slides/slide1.xml" Id="R04b24d758e7b43db" /><Relationship Type="http://schemas.openxmlformats.org/officeDocument/2006/relationships/slide" Target="/ppt/slides/slide2.xml" Id="Rd4737fe13d96430d" /><Relationship Type="http://schemas.openxmlformats.org/officeDocument/2006/relationships/slide" Target="/ppt/slides/slide3.xml" Id="R4a756664bf2346ba" /><Relationship Type="http://schemas.openxmlformats.org/officeDocument/2006/relationships/slide" Target="/ppt/slides/slide4.xml" Id="R0eb6da6f613d463b" /><Relationship Type="http://schemas.openxmlformats.org/officeDocument/2006/relationships/slide" Target="/ppt/slides/slide5.xml" Id="R63d0536854dd46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4a463b8a1c49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a6a5d54a14fd7" /><Relationship Type="http://schemas.openxmlformats.org/officeDocument/2006/relationships/theme" Target="/ppt/slideMasters/theme/theme1.xml" Id="Ra3e9c82b90bf45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0a6a5d54a14f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21fdbdad043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d657fe8624c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28c5ec8fa46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0a5c4755645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845dc2e974b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STRØMMESTIFTELSEN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STRØMMESTIFTELSEN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STRØMMESTIFTELSEN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STRØMMESTIFTELSEN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STRØMMESTIFTELSEN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STRØMMESTIFTELSEN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12 75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post@strommestiftelsen.no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strommestiftelsen.no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952 002 139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STRØMMESTIFTELSEN</a:t>
            </a:r>
          </a:p>
        </p:txBody>
      </p:sp>
    </p:spTree>
  </p:cSld>
  <p:clrMapOvr>
    <a:masterClrMapping xmlns:a="http://schemas.openxmlformats.org/drawingml/2006/main"/>
  </p:clrMapOvr>
</p:sld>
</file>