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7a136c227b41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8772e9831b4c85"/>
  </p:sldMasterIdLst>
  <p:sldIdLst>
    <p:sldId xmlns:r="http://schemas.openxmlformats.org/officeDocument/2006/relationships" id="256" r:id="R1a53472199c84d1b"/>
    <p:sldId xmlns:r="http://schemas.openxmlformats.org/officeDocument/2006/relationships" id="257" r:id="Rfd7487336cff43d0"/>
    <p:sldId xmlns:r="http://schemas.openxmlformats.org/officeDocument/2006/relationships" id="258" r:id="Rc8328c43555d4e68"/>
    <p:sldId xmlns:r="http://schemas.openxmlformats.org/officeDocument/2006/relationships" id="259" r:id="R50669db8a95b46d1"/>
    <p:sldId xmlns:r="http://schemas.openxmlformats.org/officeDocument/2006/relationships" id="260" r:id="R57ceb99aa3054395"/>
    <p:sldId xmlns:r="http://schemas.openxmlformats.org/officeDocument/2006/relationships" id="261" r:id="Rb13907c91d0a4d3f"/>
    <p:sldId xmlns:r="http://schemas.openxmlformats.org/officeDocument/2006/relationships" id="262" r:id="R641585355e9b47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8772e9831b4c85" /><Relationship Type="http://schemas.openxmlformats.org/officeDocument/2006/relationships/slide" Target="/ppt/slides/slide1.xml" Id="R1a53472199c84d1b" /><Relationship Type="http://schemas.openxmlformats.org/officeDocument/2006/relationships/slide" Target="/ppt/slides/slide2.xml" Id="Rfd7487336cff43d0" /><Relationship Type="http://schemas.openxmlformats.org/officeDocument/2006/relationships/slide" Target="/ppt/slides/slide3.xml" Id="Rc8328c43555d4e68" /><Relationship Type="http://schemas.openxmlformats.org/officeDocument/2006/relationships/slide" Target="/ppt/slides/slide4.xml" Id="R50669db8a95b46d1" /><Relationship Type="http://schemas.openxmlformats.org/officeDocument/2006/relationships/slide" Target="/ppt/slides/slide5.xml" Id="R57ceb99aa3054395" /><Relationship Type="http://schemas.openxmlformats.org/officeDocument/2006/relationships/slide" Target="/ppt/slides/slide6.xml" Id="Rb13907c91d0a4d3f" /><Relationship Type="http://schemas.openxmlformats.org/officeDocument/2006/relationships/slide" Target="/ppt/slides/slide7.xml" Id="R641585355e9b47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1f3efb47c44a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90491c67b41f4" /><Relationship Type="http://schemas.openxmlformats.org/officeDocument/2006/relationships/theme" Target="/ppt/slideMasters/theme/theme1.xml" Id="R065bafdd3b8b42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290491c67b41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2bc29a2494a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110cd32ef44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b55fbec614b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e4d8da11e43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cb0b4666344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004c4b0874e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644b532324c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ØVERLANDS EIENDOMSSELSKAP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ØVERLANDS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ØVERLANDS EIENDOMSSELSKAP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ØVERLANDS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ØVERLANDS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ØVERLANDS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180 825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150 336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404 426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590 455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ØVERLANDS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ØVERLANDS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Engerbakken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952 003 100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ØVERLANDS EIENDOMSSELSKAP AS</a:t>
            </a:r>
          </a:p>
        </p:txBody>
      </p:sp>
    </p:spTree>
  </p:cSld>
  <p:clrMapOvr>
    <a:masterClrMapping xmlns:a="http://schemas.openxmlformats.org/drawingml/2006/main"/>
  </p:clrMapOvr>
</p:sld>
</file>