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2ee6e7bba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dd3ec56f549e9"/>
  </p:sldMasterIdLst>
  <p:sldIdLst>
    <p:sldId xmlns:r="http://schemas.openxmlformats.org/officeDocument/2006/relationships" id="256" r:id="R5f7215fd03dd4b33"/>
    <p:sldId xmlns:r="http://schemas.openxmlformats.org/officeDocument/2006/relationships" id="257" r:id="Rd27b42229d1d4c3d"/>
    <p:sldId xmlns:r="http://schemas.openxmlformats.org/officeDocument/2006/relationships" id="258" r:id="Rd7f65fbdb1c84c4c"/>
    <p:sldId xmlns:r="http://schemas.openxmlformats.org/officeDocument/2006/relationships" id="259" r:id="R6f8225f9e76f4542"/>
    <p:sldId xmlns:r="http://schemas.openxmlformats.org/officeDocument/2006/relationships" id="260" r:id="Rbb65b27560a74711"/>
    <p:sldId xmlns:r="http://schemas.openxmlformats.org/officeDocument/2006/relationships" id="261" r:id="Re8beb2e59f7a41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dd3ec56f549e9" /><Relationship Type="http://schemas.openxmlformats.org/officeDocument/2006/relationships/slide" Target="/ppt/slides/slide1.xml" Id="R5f7215fd03dd4b33" /><Relationship Type="http://schemas.openxmlformats.org/officeDocument/2006/relationships/slide" Target="/ppt/slides/slide2.xml" Id="Rd27b42229d1d4c3d" /><Relationship Type="http://schemas.openxmlformats.org/officeDocument/2006/relationships/slide" Target="/ppt/slides/slide3.xml" Id="Rd7f65fbdb1c84c4c" /><Relationship Type="http://schemas.openxmlformats.org/officeDocument/2006/relationships/slide" Target="/ppt/slides/slide4.xml" Id="R6f8225f9e76f4542" /><Relationship Type="http://schemas.openxmlformats.org/officeDocument/2006/relationships/slide" Target="/ppt/slides/slide5.xml" Id="Rbb65b27560a74711" /><Relationship Type="http://schemas.openxmlformats.org/officeDocument/2006/relationships/slide" Target="/ppt/slides/slide6.xml" Id="Re8beb2e59f7a41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3a773247743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dd57e2da44bc" /><Relationship Type="http://schemas.openxmlformats.org/officeDocument/2006/relationships/theme" Target="/ppt/slideMasters/theme/theme1.xml" Id="R7d017daaa858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bdd57e2da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080a074b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2a10251a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4a6e7bf0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a425473c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d08e1b47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91ea99bb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