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97869e7df749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f79603af2f4cc6"/>
  </p:sldMasterIdLst>
  <p:sldIdLst>
    <p:sldId xmlns:r="http://schemas.openxmlformats.org/officeDocument/2006/relationships" id="256" r:id="R6b48904dd17c411b"/>
    <p:sldId xmlns:r="http://schemas.openxmlformats.org/officeDocument/2006/relationships" id="257" r:id="Ra41c846b32ef4639"/>
    <p:sldId xmlns:r="http://schemas.openxmlformats.org/officeDocument/2006/relationships" id="258" r:id="Rfdcfeed2d9c74d6b"/>
    <p:sldId xmlns:r="http://schemas.openxmlformats.org/officeDocument/2006/relationships" id="259" r:id="Ra9233629c0514950"/>
    <p:sldId xmlns:r="http://schemas.openxmlformats.org/officeDocument/2006/relationships" id="260" r:id="R4ae0d64c5304486c"/>
    <p:sldId xmlns:r="http://schemas.openxmlformats.org/officeDocument/2006/relationships" id="261" r:id="Rce368bd881ff41ab"/>
    <p:sldId xmlns:r="http://schemas.openxmlformats.org/officeDocument/2006/relationships" id="262" r:id="R0d41b46726f24e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f79603af2f4cc6" /><Relationship Type="http://schemas.openxmlformats.org/officeDocument/2006/relationships/slide" Target="/ppt/slides/slide1.xml" Id="R6b48904dd17c411b" /><Relationship Type="http://schemas.openxmlformats.org/officeDocument/2006/relationships/slide" Target="/ppt/slides/slide2.xml" Id="Ra41c846b32ef4639" /><Relationship Type="http://schemas.openxmlformats.org/officeDocument/2006/relationships/slide" Target="/ppt/slides/slide3.xml" Id="Rfdcfeed2d9c74d6b" /><Relationship Type="http://schemas.openxmlformats.org/officeDocument/2006/relationships/slide" Target="/ppt/slides/slide4.xml" Id="Ra9233629c0514950" /><Relationship Type="http://schemas.openxmlformats.org/officeDocument/2006/relationships/slide" Target="/ppt/slides/slide5.xml" Id="R4ae0d64c5304486c" /><Relationship Type="http://schemas.openxmlformats.org/officeDocument/2006/relationships/slide" Target="/ppt/slides/slide6.xml" Id="Rce368bd881ff41ab" /><Relationship Type="http://schemas.openxmlformats.org/officeDocument/2006/relationships/slide" Target="/ppt/slides/slide7.xml" Id="R0d41b46726f24e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aac61d58e549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050f89efd4939" /><Relationship Type="http://schemas.openxmlformats.org/officeDocument/2006/relationships/theme" Target="/ppt/slideMasters/theme/theme1.xml" Id="Raf7cba18833240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d050f89efd49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830e703d74e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ce980907342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93537d6bb46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c5a8fa1f34c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6b34a49454a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4f8840ee743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ae418ea7340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SOLHØI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SOLHØI REVISJON AS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52 046 758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10 920 418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8 170 963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7 153 657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26 592 329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PREN HOLDING AS  –  18,6 %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TOHA INVEST AS  –  18,3 %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OLA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SOLHØI SIDSEL ALVILDE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SOLHØI TORILL ELISE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MARTINSVINGEN INVEST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Hundskinnveien 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1711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13 83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post@solhoi.no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www.solhoi.no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952 011 677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