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fda016e5b946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8339512ff94568"/>
  </p:sldMasterIdLst>
  <p:sldIdLst>
    <p:sldId xmlns:r="http://schemas.openxmlformats.org/officeDocument/2006/relationships" id="256" r:id="R510b883bfea0420a"/>
    <p:sldId xmlns:r="http://schemas.openxmlformats.org/officeDocument/2006/relationships" id="257" r:id="R593f13dc4da34143"/>
    <p:sldId xmlns:r="http://schemas.openxmlformats.org/officeDocument/2006/relationships" id="258" r:id="R1a1ee79228da4fba"/>
    <p:sldId xmlns:r="http://schemas.openxmlformats.org/officeDocument/2006/relationships" id="259" r:id="R0c7df452986e43b7"/>
    <p:sldId xmlns:r="http://schemas.openxmlformats.org/officeDocument/2006/relationships" id="260" r:id="R9899f42f524d4d83"/>
    <p:sldId xmlns:r="http://schemas.openxmlformats.org/officeDocument/2006/relationships" id="261" r:id="R7a93156490ba49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339512ff94568" /><Relationship Type="http://schemas.openxmlformats.org/officeDocument/2006/relationships/slide" Target="/ppt/slides/slide1.xml" Id="R510b883bfea0420a" /><Relationship Type="http://schemas.openxmlformats.org/officeDocument/2006/relationships/slide" Target="/ppt/slides/slide2.xml" Id="R593f13dc4da34143" /><Relationship Type="http://schemas.openxmlformats.org/officeDocument/2006/relationships/slide" Target="/ppt/slides/slide3.xml" Id="R1a1ee79228da4fba" /><Relationship Type="http://schemas.openxmlformats.org/officeDocument/2006/relationships/slide" Target="/ppt/slides/slide4.xml" Id="R0c7df452986e43b7" /><Relationship Type="http://schemas.openxmlformats.org/officeDocument/2006/relationships/slide" Target="/ppt/slides/slide5.xml" Id="R9899f42f524d4d83" /><Relationship Type="http://schemas.openxmlformats.org/officeDocument/2006/relationships/slide" Target="/ppt/slides/slide6.xml" Id="R7a93156490ba49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45f4df346f44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cee259b144eee" /><Relationship Type="http://schemas.openxmlformats.org/officeDocument/2006/relationships/theme" Target="/ppt/slideMasters/theme/theme1.xml" Id="R799bb03b766442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fcee259b144e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5d7ee5d4c4a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2287708dd41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9cc61181645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3ed7945d04e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97c7934ba4c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dd3c3217e46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NEDERMAN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NEDERMAN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NEDERMAN SERVICES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NEDERMAN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NEDERMAN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NEDERMAN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NEDERMAN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NEDERMAN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952 017 241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NEDERMAN SERVICES AS</a:t>
            </a:r>
          </a:p>
        </p:txBody>
      </p:sp>
    </p:spTree>
  </p:cSld>
  <p:clrMapOvr>
    <a:masterClrMapping xmlns:a="http://schemas.openxmlformats.org/drawingml/2006/main"/>
  </p:clrMapOvr>
</p:sld>
</file>