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e6f9518cad47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a288a69fc449b3"/>
  </p:sldMasterIdLst>
  <p:sldIdLst>
    <p:sldId xmlns:r="http://schemas.openxmlformats.org/officeDocument/2006/relationships" id="256" r:id="Rdda5920d79224d0f"/>
    <p:sldId xmlns:r="http://schemas.openxmlformats.org/officeDocument/2006/relationships" id="257" r:id="R624318debfb54f63"/>
    <p:sldId xmlns:r="http://schemas.openxmlformats.org/officeDocument/2006/relationships" id="258" r:id="Rab8f10f4e750428b"/>
    <p:sldId xmlns:r="http://schemas.openxmlformats.org/officeDocument/2006/relationships" id="259" r:id="R9c0f004416014d02"/>
    <p:sldId xmlns:r="http://schemas.openxmlformats.org/officeDocument/2006/relationships" id="260" r:id="R16eab4fe81774106"/>
    <p:sldId xmlns:r="http://schemas.openxmlformats.org/officeDocument/2006/relationships" id="261" r:id="R4aa56d26e90943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a288a69fc449b3" /><Relationship Type="http://schemas.openxmlformats.org/officeDocument/2006/relationships/slide" Target="/ppt/slides/slide1.xml" Id="Rdda5920d79224d0f" /><Relationship Type="http://schemas.openxmlformats.org/officeDocument/2006/relationships/slide" Target="/ppt/slides/slide2.xml" Id="R624318debfb54f63" /><Relationship Type="http://schemas.openxmlformats.org/officeDocument/2006/relationships/slide" Target="/ppt/slides/slide3.xml" Id="Rab8f10f4e750428b" /><Relationship Type="http://schemas.openxmlformats.org/officeDocument/2006/relationships/slide" Target="/ppt/slides/slide4.xml" Id="R9c0f004416014d02" /><Relationship Type="http://schemas.openxmlformats.org/officeDocument/2006/relationships/slide" Target="/ppt/slides/slide5.xml" Id="R16eab4fe81774106" /><Relationship Type="http://schemas.openxmlformats.org/officeDocument/2006/relationships/slide" Target="/ppt/slides/slide6.xml" Id="R4aa56d26e90943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590174ada142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22d5446b44409" /><Relationship Type="http://schemas.openxmlformats.org/officeDocument/2006/relationships/theme" Target="/ppt/slideMasters/theme/theme1.xml" Id="R6ab899decd6744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622d5446b444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0da90b69b46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5b49e342140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6b8e4ae6b49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46e45fa914a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2ec8daa8b44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e5e1144054e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OLAV TENDEN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TENDEN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TENDEN TRANSPORT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TENDEN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TENDEN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TENDEN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TENDEN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TENDEN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952 045 261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OLAV TENDEN TRANSPORT AS</a:t>
            </a:r>
          </a:p>
        </p:txBody>
      </p:sp>
    </p:spTree>
  </p:cSld>
  <p:clrMapOvr>
    <a:masterClrMapping xmlns:a="http://schemas.openxmlformats.org/drawingml/2006/main"/>
  </p:clrMapOvr>
</p:sld>
</file>