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54a7fb45e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19b1aea4444527"/>
  </p:sldMasterIdLst>
  <p:sldIdLst>
    <p:sldId xmlns:r="http://schemas.openxmlformats.org/officeDocument/2006/relationships" id="256" r:id="Rda76813814e649da"/>
    <p:sldId xmlns:r="http://schemas.openxmlformats.org/officeDocument/2006/relationships" id="257" r:id="Rf6d3f48df5b842b1"/>
    <p:sldId xmlns:r="http://schemas.openxmlformats.org/officeDocument/2006/relationships" id="258" r:id="R3dc0e7b7169242bb"/>
    <p:sldId xmlns:r="http://schemas.openxmlformats.org/officeDocument/2006/relationships" id="259" r:id="R5f3342f01a3f438c"/>
    <p:sldId xmlns:r="http://schemas.openxmlformats.org/officeDocument/2006/relationships" id="260" r:id="R589ce43318ee4cf1"/>
    <p:sldId xmlns:r="http://schemas.openxmlformats.org/officeDocument/2006/relationships" id="261" r:id="R199864ec6ff44a12"/>
    <p:sldId xmlns:r="http://schemas.openxmlformats.org/officeDocument/2006/relationships" id="262" r:id="Rd1a61bad22074b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9b1aea4444527" /><Relationship Type="http://schemas.openxmlformats.org/officeDocument/2006/relationships/slide" Target="/ppt/slides/slide1.xml" Id="Rda76813814e649da" /><Relationship Type="http://schemas.openxmlformats.org/officeDocument/2006/relationships/slide" Target="/ppt/slides/slide2.xml" Id="Rf6d3f48df5b842b1" /><Relationship Type="http://schemas.openxmlformats.org/officeDocument/2006/relationships/slide" Target="/ppt/slides/slide3.xml" Id="R3dc0e7b7169242bb" /><Relationship Type="http://schemas.openxmlformats.org/officeDocument/2006/relationships/slide" Target="/ppt/slides/slide4.xml" Id="R5f3342f01a3f438c" /><Relationship Type="http://schemas.openxmlformats.org/officeDocument/2006/relationships/slide" Target="/ppt/slides/slide5.xml" Id="R589ce43318ee4cf1" /><Relationship Type="http://schemas.openxmlformats.org/officeDocument/2006/relationships/slide" Target="/ppt/slides/slide6.xml" Id="R199864ec6ff44a12" /><Relationship Type="http://schemas.openxmlformats.org/officeDocument/2006/relationships/slide" Target="/ppt/slides/slide7.xml" Id="Rd1a61bad22074b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f0c63ece34f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70f68b0344253" /><Relationship Type="http://schemas.openxmlformats.org/officeDocument/2006/relationships/theme" Target="/ppt/slideMasters/theme/theme1.xml" Id="Rc437701dd7fe49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70f68b03442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2a50b6b844f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c198aec0547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5a2db0fe046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ef25f7f6849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6d7abd9224f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8b652501049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f6345610b44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CROSS MANAGEMENT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−1 602 483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10 216 331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72 208 075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237 742 318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ANDRE ELTVIK KROSSØY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HELGE KROSSØY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Krossøy, Hopsåsen 13C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952 137 921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MANAGEMENT AS</a:t>
            </a:r>
          </a:p>
        </p:txBody>
      </p:sp>
    </p:spTree>
  </p:cSld>
  <p:clrMapOvr>
    <a:masterClrMapping xmlns:a="http://schemas.openxmlformats.org/drawingml/2006/main"/>
  </p:clrMapOvr>
</p:sld>
</file>