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c1a428c8645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221aaeb2f44900"/>
  </p:sldMasterIdLst>
  <p:sldIdLst>
    <p:sldId xmlns:r="http://schemas.openxmlformats.org/officeDocument/2006/relationships" id="256" r:id="R9a292685eb984cb9"/>
    <p:sldId xmlns:r="http://schemas.openxmlformats.org/officeDocument/2006/relationships" id="257" r:id="R975bf87228074dd5"/>
    <p:sldId xmlns:r="http://schemas.openxmlformats.org/officeDocument/2006/relationships" id="258" r:id="R40afeef4d8d147e8"/>
    <p:sldId xmlns:r="http://schemas.openxmlformats.org/officeDocument/2006/relationships" id="259" r:id="Rbaf02f1ab05e42df"/>
    <p:sldId xmlns:r="http://schemas.openxmlformats.org/officeDocument/2006/relationships" id="260" r:id="R89cce4fc5a5a4b34"/>
    <p:sldId xmlns:r="http://schemas.openxmlformats.org/officeDocument/2006/relationships" id="261" r:id="R1d26a4e954564371"/>
    <p:sldId xmlns:r="http://schemas.openxmlformats.org/officeDocument/2006/relationships" id="262" r:id="Rdc0d815e02c943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21aaeb2f44900" /><Relationship Type="http://schemas.openxmlformats.org/officeDocument/2006/relationships/slide" Target="/ppt/slides/slide1.xml" Id="R9a292685eb984cb9" /><Relationship Type="http://schemas.openxmlformats.org/officeDocument/2006/relationships/slide" Target="/ppt/slides/slide2.xml" Id="R975bf87228074dd5" /><Relationship Type="http://schemas.openxmlformats.org/officeDocument/2006/relationships/slide" Target="/ppt/slides/slide3.xml" Id="R40afeef4d8d147e8" /><Relationship Type="http://schemas.openxmlformats.org/officeDocument/2006/relationships/slide" Target="/ppt/slides/slide4.xml" Id="Rbaf02f1ab05e42df" /><Relationship Type="http://schemas.openxmlformats.org/officeDocument/2006/relationships/slide" Target="/ppt/slides/slide5.xml" Id="R89cce4fc5a5a4b34" /><Relationship Type="http://schemas.openxmlformats.org/officeDocument/2006/relationships/slide" Target="/ppt/slides/slide6.xml" Id="R1d26a4e954564371" /><Relationship Type="http://schemas.openxmlformats.org/officeDocument/2006/relationships/slide" Target="/ppt/slides/slide7.xml" Id="Rdc0d815e02c943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232138d114e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f93e66fc54124" /><Relationship Type="http://schemas.openxmlformats.org/officeDocument/2006/relationships/theme" Target="/ppt/slideMasters/theme/theme1.xml" Id="Rb4c487775c44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ff93e66fc5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2c86b6fed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683599f474c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70268281841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5084cc5ad45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13af5d93e45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e3a3dead9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0b67aff88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STORETVEDT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STORETVEDT REGNSKAPSBYRÅ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2 443 075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NORNES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KHMH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BITREGN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MIOS AS  –  19,7 %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Gartnergaten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84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kikkik@storetvedt.no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952 151 533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