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255873f44f40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a44be1231040e6"/>
  </p:sldMasterIdLst>
  <p:sldIdLst>
    <p:sldId xmlns:r="http://schemas.openxmlformats.org/officeDocument/2006/relationships" id="256" r:id="R756154274eb6446c"/>
    <p:sldId xmlns:r="http://schemas.openxmlformats.org/officeDocument/2006/relationships" id="257" r:id="R164cedbbf0824dc0"/>
    <p:sldId xmlns:r="http://schemas.openxmlformats.org/officeDocument/2006/relationships" id="258" r:id="Rfe5028553c6040c9"/>
    <p:sldId xmlns:r="http://schemas.openxmlformats.org/officeDocument/2006/relationships" id="259" r:id="R0a6ccbf99f0543d5"/>
    <p:sldId xmlns:r="http://schemas.openxmlformats.org/officeDocument/2006/relationships" id="260" r:id="R10e5b360cd15457e"/>
    <p:sldId xmlns:r="http://schemas.openxmlformats.org/officeDocument/2006/relationships" id="261" r:id="R17d67e11f4564f4f"/>
    <p:sldId xmlns:r="http://schemas.openxmlformats.org/officeDocument/2006/relationships" id="262" r:id="R9384315deb2b48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44be1231040e6" /><Relationship Type="http://schemas.openxmlformats.org/officeDocument/2006/relationships/slide" Target="/ppt/slides/slide1.xml" Id="R756154274eb6446c" /><Relationship Type="http://schemas.openxmlformats.org/officeDocument/2006/relationships/slide" Target="/ppt/slides/slide2.xml" Id="R164cedbbf0824dc0" /><Relationship Type="http://schemas.openxmlformats.org/officeDocument/2006/relationships/slide" Target="/ppt/slides/slide3.xml" Id="Rfe5028553c6040c9" /><Relationship Type="http://schemas.openxmlformats.org/officeDocument/2006/relationships/slide" Target="/ppt/slides/slide4.xml" Id="R0a6ccbf99f0543d5" /><Relationship Type="http://schemas.openxmlformats.org/officeDocument/2006/relationships/slide" Target="/ppt/slides/slide5.xml" Id="R10e5b360cd15457e" /><Relationship Type="http://schemas.openxmlformats.org/officeDocument/2006/relationships/slide" Target="/ppt/slides/slide6.xml" Id="R17d67e11f4564f4f" /><Relationship Type="http://schemas.openxmlformats.org/officeDocument/2006/relationships/slide" Target="/ppt/slides/slide7.xml" Id="R9384315deb2b48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60f8979d1c41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8ab9278d044fe" /><Relationship Type="http://schemas.openxmlformats.org/officeDocument/2006/relationships/theme" Target="/ppt/slideMasters/theme/theme1.xml" Id="R3b7069fc56384b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d8ab9278d044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2398cdc8e4a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da327d5af4f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338aefd1e48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ba8bf0a0b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81bc0e98044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246f1129340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74032c3a148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28 930 209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162 387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202 159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11 223 800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J.M INVEST AS  –  73,1 %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RUMOHR RAA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PER BUGJERDE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BYGG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OLAV FRETLAND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RØR &amp; SANITÆR AS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Øyraplassen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952 227 904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