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36a9bc4bfae470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e32131e3b44afc"/>
  </p:sldMasterIdLst>
  <p:sldIdLst>
    <p:sldId xmlns:r="http://schemas.openxmlformats.org/officeDocument/2006/relationships" id="256" r:id="R25d95ef2ff834a43"/>
    <p:sldId xmlns:r="http://schemas.openxmlformats.org/officeDocument/2006/relationships" id="257" r:id="R9210c5f767b246fb"/>
    <p:sldId xmlns:r="http://schemas.openxmlformats.org/officeDocument/2006/relationships" id="258" r:id="Rc18696d75ee64473"/>
    <p:sldId xmlns:r="http://schemas.openxmlformats.org/officeDocument/2006/relationships" id="259" r:id="Re30d0fad83e943f1"/>
    <p:sldId xmlns:r="http://schemas.openxmlformats.org/officeDocument/2006/relationships" id="260" r:id="R49e963df3c264e10"/>
    <p:sldId xmlns:r="http://schemas.openxmlformats.org/officeDocument/2006/relationships" id="261" r:id="R073f071177754c9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e32131e3b44afc" /><Relationship Type="http://schemas.openxmlformats.org/officeDocument/2006/relationships/slide" Target="/ppt/slides/slide1.xml" Id="R25d95ef2ff834a43" /><Relationship Type="http://schemas.openxmlformats.org/officeDocument/2006/relationships/slide" Target="/ppt/slides/slide2.xml" Id="R9210c5f767b246fb" /><Relationship Type="http://schemas.openxmlformats.org/officeDocument/2006/relationships/slide" Target="/ppt/slides/slide3.xml" Id="Rc18696d75ee64473" /><Relationship Type="http://schemas.openxmlformats.org/officeDocument/2006/relationships/slide" Target="/ppt/slides/slide4.xml" Id="Re30d0fad83e943f1" /><Relationship Type="http://schemas.openxmlformats.org/officeDocument/2006/relationships/slide" Target="/ppt/slides/slide5.xml" Id="R49e963df3c264e10" /><Relationship Type="http://schemas.openxmlformats.org/officeDocument/2006/relationships/slide" Target="/ppt/slides/slide6.xml" Id="R073f071177754c9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ff3a3753564ab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d2fd68b1304d85" /><Relationship Type="http://schemas.openxmlformats.org/officeDocument/2006/relationships/theme" Target="/ppt/slideMasters/theme/theme1.xml" Id="R930756ee71764b3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cd2fd68b1304d8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6aacc7962f482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2cd7cddd804f3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f8a6f8c55e41b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6d15f545f3492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f717666ec74f1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ea1d3fd3cc402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PEPPERMINT NORGE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PEPPERMINT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PEPPERMINT NORGE AS ble etablert [år] og holder til i Sarpsborg.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PEPPERMINT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PEPPERMINT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PEPPERMINT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NEHRU NARAINDAS CHELLARAM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PEPPERMINT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Torget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1707 Sarpsborg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120416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952 335 596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PEPPERMINT NORGE AS</a:t>
            </a:r>
          </a:p>
        </p:txBody>
      </p:sp>
    </p:spTree>
  </p:cSld>
  <p:clrMapOvr>
    <a:masterClrMapping xmlns:a="http://schemas.openxmlformats.org/drawingml/2006/main"/>
  </p:clrMapOvr>
</p:sld>
</file>