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366ad612f5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e807c46f34509"/>
  </p:sldMasterIdLst>
  <p:sldIdLst>
    <p:sldId xmlns:r="http://schemas.openxmlformats.org/officeDocument/2006/relationships" id="256" r:id="R6b02847743ae49c1"/>
    <p:sldId xmlns:r="http://schemas.openxmlformats.org/officeDocument/2006/relationships" id="257" r:id="Re3f1785c2ae145d7"/>
    <p:sldId xmlns:r="http://schemas.openxmlformats.org/officeDocument/2006/relationships" id="258" r:id="R0651241805b74bf5"/>
    <p:sldId xmlns:r="http://schemas.openxmlformats.org/officeDocument/2006/relationships" id="259" r:id="R5f0db0ecc5d9406c"/>
    <p:sldId xmlns:r="http://schemas.openxmlformats.org/officeDocument/2006/relationships" id="260" r:id="R4bb206eab92344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e807c46f34509" /><Relationship Type="http://schemas.openxmlformats.org/officeDocument/2006/relationships/slide" Target="/ppt/slides/slide1.xml" Id="R6b02847743ae49c1" /><Relationship Type="http://schemas.openxmlformats.org/officeDocument/2006/relationships/slide" Target="/ppt/slides/slide2.xml" Id="Re3f1785c2ae145d7" /><Relationship Type="http://schemas.openxmlformats.org/officeDocument/2006/relationships/slide" Target="/ppt/slides/slide3.xml" Id="R0651241805b74bf5" /><Relationship Type="http://schemas.openxmlformats.org/officeDocument/2006/relationships/slide" Target="/ppt/slides/slide4.xml" Id="R5f0db0ecc5d9406c" /><Relationship Type="http://schemas.openxmlformats.org/officeDocument/2006/relationships/slide" Target="/ppt/slides/slide5.xml" Id="R4bb206eab92344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c7c2a94bc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104c8417b40fe" /><Relationship Type="http://schemas.openxmlformats.org/officeDocument/2006/relationships/theme" Target="/ppt/slideMasters/theme/theme1.xml" Id="R9697f17d81c7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104c8417b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a7242d90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b4c65666a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8583f2f69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601b9eb7f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c7be41f8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INGER LISE FRANCK BAKKE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LISE FRANCK BAKKE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FRANCK BAKKE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LISE FRANCK BAKKE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LISE FRANCK BAKKE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LISE FRANCK BAKKE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05 31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952 374 621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LISE FRANCK BAKKE</a:t>
            </a:r>
          </a:p>
        </p:txBody>
      </p:sp>
    </p:spTree>
  </p:cSld>
  <p:clrMapOvr>
    <a:masterClrMapping xmlns:a="http://schemas.openxmlformats.org/drawingml/2006/main"/>
  </p:clrMapOvr>
</p:sld>
</file>