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0a49c5794a4c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66bd9746034473"/>
  </p:sldMasterIdLst>
  <p:sldIdLst>
    <p:sldId xmlns:r="http://schemas.openxmlformats.org/officeDocument/2006/relationships" id="256" r:id="R5bc2614b59cd492b"/>
    <p:sldId xmlns:r="http://schemas.openxmlformats.org/officeDocument/2006/relationships" id="257" r:id="R03797af0250b4a89"/>
    <p:sldId xmlns:r="http://schemas.openxmlformats.org/officeDocument/2006/relationships" id="258" r:id="R7abf059c73f243c9"/>
    <p:sldId xmlns:r="http://schemas.openxmlformats.org/officeDocument/2006/relationships" id="259" r:id="R1dc2a350b3fb4d9c"/>
    <p:sldId xmlns:r="http://schemas.openxmlformats.org/officeDocument/2006/relationships" id="260" r:id="R9814a9a95a3d4043"/>
    <p:sldId xmlns:r="http://schemas.openxmlformats.org/officeDocument/2006/relationships" id="261" r:id="R1c9d99bfc1bf49ea"/>
    <p:sldId xmlns:r="http://schemas.openxmlformats.org/officeDocument/2006/relationships" id="262" r:id="R939d5dee5eef4a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6bd9746034473" /><Relationship Type="http://schemas.openxmlformats.org/officeDocument/2006/relationships/slide" Target="/ppt/slides/slide1.xml" Id="R5bc2614b59cd492b" /><Relationship Type="http://schemas.openxmlformats.org/officeDocument/2006/relationships/slide" Target="/ppt/slides/slide2.xml" Id="R03797af0250b4a89" /><Relationship Type="http://schemas.openxmlformats.org/officeDocument/2006/relationships/slide" Target="/ppt/slides/slide3.xml" Id="R7abf059c73f243c9" /><Relationship Type="http://schemas.openxmlformats.org/officeDocument/2006/relationships/slide" Target="/ppt/slides/slide4.xml" Id="R1dc2a350b3fb4d9c" /><Relationship Type="http://schemas.openxmlformats.org/officeDocument/2006/relationships/slide" Target="/ppt/slides/slide5.xml" Id="R9814a9a95a3d4043" /><Relationship Type="http://schemas.openxmlformats.org/officeDocument/2006/relationships/slide" Target="/ppt/slides/slide6.xml" Id="R1c9d99bfc1bf49ea" /><Relationship Type="http://schemas.openxmlformats.org/officeDocument/2006/relationships/slide" Target="/ppt/slides/slide7.xml" Id="R939d5dee5eef4a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fa75fd853d4a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11c9c8d6e4371" /><Relationship Type="http://schemas.openxmlformats.org/officeDocument/2006/relationships/theme" Target="/ppt/slideMasters/theme/theme1.xml" Id="R29bfb3c7687a41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311c9c8d6e43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09b48312b43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675b369da48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f98ae137042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03a2359ba46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3ec63ea4749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2433c13ef40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b5fff121e4f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EUROMILJØ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EUROMILJØ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15 634 546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−688 714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32 482 013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10 793 565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68 071 608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HELT OPPLAGT PÅ JOBBEN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REGNSKAPSFØRERNE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Slimeveien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02346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952 418 440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EUROMILJØ AS</a:t>
            </a:r>
          </a:p>
        </p:txBody>
      </p:sp>
    </p:spTree>
  </p:cSld>
  <p:clrMapOvr>
    <a:masterClrMapping xmlns:a="http://schemas.openxmlformats.org/drawingml/2006/main"/>
  </p:clrMapOvr>
</p:sld>
</file>