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304ef287ea4b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9451436310440c"/>
  </p:sldMasterIdLst>
  <p:sldIdLst>
    <p:sldId xmlns:r="http://schemas.openxmlformats.org/officeDocument/2006/relationships" id="256" r:id="R1e8fdb7a61784bb8"/>
    <p:sldId xmlns:r="http://schemas.openxmlformats.org/officeDocument/2006/relationships" id="257" r:id="Rf591d611730248b1"/>
    <p:sldId xmlns:r="http://schemas.openxmlformats.org/officeDocument/2006/relationships" id="258" r:id="R44a83eea11c64bfe"/>
    <p:sldId xmlns:r="http://schemas.openxmlformats.org/officeDocument/2006/relationships" id="259" r:id="Ra1f27b2d7fa94ad1"/>
    <p:sldId xmlns:r="http://schemas.openxmlformats.org/officeDocument/2006/relationships" id="260" r:id="R994f4ff3f2224e56"/>
    <p:sldId xmlns:r="http://schemas.openxmlformats.org/officeDocument/2006/relationships" id="261" r:id="R4783bc3291954c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9451436310440c" /><Relationship Type="http://schemas.openxmlformats.org/officeDocument/2006/relationships/slide" Target="/ppt/slides/slide1.xml" Id="R1e8fdb7a61784bb8" /><Relationship Type="http://schemas.openxmlformats.org/officeDocument/2006/relationships/slide" Target="/ppt/slides/slide2.xml" Id="Rf591d611730248b1" /><Relationship Type="http://schemas.openxmlformats.org/officeDocument/2006/relationships/slide" Target="/ppt/slides/slide3.xml" Id="R44a83eea11c64bfe" /><Relationship Type="http://schemas.openxmlformats.org/officeDocument/2006/relationships/slide" Target="/ppt/slides/slide4.xml" Id="Ra1f27b2d7fa94ad1" /><Relationship Type="http://schemas.openxmlformats.org/officeDocument/2006/relationships/slide" Target="/ppt/slides/slide5.xml" Id="R994f4ff3f2224e56" /><Relationship Type="http://schemas.openxmlformats.org/officeDocument/2006/relationships/slide" Target="/ppt/slides/slide6.xml" Id="R4783bc3291954c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7b9b48e3ed44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51ef2690b42b8" /><Relationship Type="http://schemas.openxmlformats.org/officeDocument/2006/relationships/theme" Target="/ppt/slideMasters/theme/theme1.xml" Id="R7f6d99f5ff0942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f51ef2690b42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ce251e2ce44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35c1f3f0be4c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e350e5d64541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4e265d81747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ed341778b40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6f80e41054d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IDRETTSVEIEN 19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IDRETTSVEIEN 19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IDRETTSVEIEN 19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IDRETTSVEIEN 19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IDRETTSVEIEN 19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IDRETTSVEIEN 19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TREKANTKVARTALET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IDRETTSVEIEN 19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952 467 174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IDRETTSVEIEN 19 AS</a:t>
            </a:r>
          </a:p>
        </p:txBody>
      </p:sp>
    </p:spTree>
  </p:cSld>
  <p:clrMapOvr>
    <a:masterClrMapping xmlns:a="http://schemas.openxmlformats.org/drawingml/2006/main"/>
  </p:clrMapOvr>
</p:sld>
</file>