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136c7a66f041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3a703a4b774266"/>
  </p:sldMasterIdLst>
  <p:sldIdLst>
    <p:sldId xmlns:r="http://schemas.openxmlformats.org/officeDocument/2006/relationships" id="256" r:id="R6cce74009a2d4163"/>
    <p:sldId xmlns:r="http://schemas.openxmlformats.org/officeDocument/2006/relationships" id="257" r:id="R418883a394554837"/>
    <p:sldId xmlns:r="http://schemas.openxmlformats.org/officeDocument/2006/relationships" id="258" r:id="Re6c9fcbc98b24029"/>
    <p:sldId xmlns:r="http://schemas.openxmlformats.org/officeDocument/2006/relationships" id="259" r:id="Rd8df84ecd6914090"/>
    <p:sldId xmlns:r="http://schemas.openxmlformats.org/officeDocument/2006/relationships" id="260" r:id="R0ca848329d244a73"/>
    <p:sldId xmlns:r="http://schemas.openxmlformats.org/officeDocument/2006/relationships" id="261" r:id="R514f57eefefe402c"/>
    <p:sldId xmlns:r="http://schemas.openxmlformats.org/officeDocument/2006/relationships" id="262" r:id="R0a4f1f7a4a754e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3a703a4b774266" /><Relationship Type="http://schemas.openxmlformats.org/officeDocument/2006/relationships/slide" Target="/ppt/slides/slide1.xml" Id="R6cce74009a2d4163" /><Relationship Type="http://schemas.openxmlformats.org/officeDocument/2006/relationships/slide" Target="/ppt/slides/slide2.xml" Id="R418883a394554837" /><Relationship Type="http://schemas.openxmlformats.org/officeDocument/2006/relationships/slide" Target="/ppt/slides/slide3.xml" Id="Re6c9fcbc98b24029" /><Relationship Type="http://schemas.openxmlformats.org/officeDocument/2006/relationships/slide" Target="/ppt/slides/slide4.xml" Id="Rd8df84ecd6914090" /><Relationship Type="http://schemas.openxmlformats.org/officeDocument/2006/relationships/slide" Target="/ppt/slides/slide5.xml" Id="R0ca848329d244a73" /><Relationship Type="http://schemas.openxmlformats.org/officeDocument/2006/relationships/slide" Target="/ppt/slides/slide6.xml" Id="R514f57eefefe402c" /><Relationship Type="http://schemas.openxmlformats.org/officeDocument/2006/relationships/slide" Target="/ppt/slides/slide7.xml" Id="R0a4f1f7a4a754e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c9773baa0944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bf656a70384543" /><Relationship Type="http://schemas.openxmlformats.org/officeDocument/2006/relationships/theme" Target="/ppt/slideMasters/theme/theme1.xml" Id="R57c8e421321c45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bf656a703845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12632a8b246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e3edba14a641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ae2934dcd546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69fee18a414d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7a9e0e0c7f4c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b98ce2be5e4b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deacc918034a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NORGANI HOTELL LILLEHAMMER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NORGANI HOTELL LILLEHAMMER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NORGANI HOTELL LILLEHAMMER AS ble etablert [år] og holder til i Eidsvoll.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NORGANI HOTELL LILLEHAMMER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NORGANI HOTELL LILLEHAMMER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NORGANI HOTELL LILLEHAMMER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39 187 860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30 396 222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19 803 266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114 647 335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254 104 845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NORGANI HOTELL LILLEHAMMER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NORGANI NORGE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NORGANI HOTELL LILLEHAMMER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2080 Eidsvoll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33 05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norgani@norgani.no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www.norgani.no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952 479 806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NORGANI HOTELL LILLEHAMMER AS</a:t>
            </a:r>
          </a:p>
        </p:txBody>
      </p:sp>
    </p:spTree>
  </p:cSld>
  <p:clrMapOvr>
    <a:masterClrMapping xmlns:a="http://schemas.openxmlformats.org/drawingml/2006/main"/>
  </p:clrMapOvr>
</p:sld>
</file>