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02ee2ea74e41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d96bda4a8a43d5"/>
  </p:sldMasterIdLst>
  <p:sldIdLst>
    <p:sldId xmlns:r="http://schemas.openxmlformats.org/officeDocument/2006/relationships" id="256" r:id="Rcac86f7ee871452d"/>
    <p:sldId xmlns:r="http://schemas.openxmlformats.org/officeDocument/2006/relationships" id="257" r:id="R2ad2d76bde244ce5"/>
    <p:sldId xmlns:r="http://schemas.openxmlformats.org/officeDocument/2006/relationships" id="258" r:id="R7f884de441144631"/>
    <p:sldId xmlns:r="http://schemas.openxmlformats.org/officeDocument/2006/relationships" id="259" r:id="R266e2efa033140dd"/>
    <p:sldId xmlns:r="http://schemas.openxmlformats.org/officeDocument/2006/relationships" id="260" r:id="R12c1b59273b84c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d96bda4a8a43d5" /><Relationship Type="http://schemas.openxmlformats.org/officeDocument/2006/relationships/slide" Target="/ppt/slides/slide1.xml" Id="Rcac86f7ee871452d" /><Relationship Type="http://schemas.openxmlformats.org/officeDocument/2006/relationships/slide" Target="/ppt/slides/slide2.xml" Id="R2ad2d76bde244ce5" /><Relationship Type="http://schemas.openxmlformats.org/officeDocument/2006/relationships/slide" Target="/ppt/slides/slide3.xml" Id="R7f884de441144631" /><Relationship Type="http://schemas.openxmlformats.org/officeDocument/2006/relationships/slide" Target="/ppt/slides/slide4.xml" Id="R266e2efa033140dd" /><Relationship Type="http://schemas.openxmlformats.org/officeDocument/2006/relationships/slide" Target="/ppt/slides/slide5.xml" Id="R12c1b59273b84c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12541a2a7d44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3dfb601ef4f61" /><Relationship Type="http://schemas.openxmlformats.org/officeDocument/2006/relationships/theme" Target="/ppt/slideMasters/theme/theme1.xml" Id="Ree6ccae82d284b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23dfb601ef4f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25c0d3d0a4d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e125f0e624d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29efd570d45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21f81f2e04b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37b3499d644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RÆLINGEN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RÆLINGEN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RÆLINGEN KOMMUNE ble etablert [år] og holder til i Fjerdingby.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RÆLINGEN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RÆLINGEN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RÆLINGEN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Bjørnholthagan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2008 Fjerdingby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 83 51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postmottak@ralingen.kommune.no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www.ralingen.kommune.no/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952 540 556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RÆLINGEN KOMMUNE</a:t>
            </a:r>
          </a:p>
        </p:txBody>
      </p:sp>
    </p:spTree>
  </p:cSld>
  <p:clrMapOvr>
    <a:masterClrMapping xmlns:a="http://schemas.openxmlformats.org/drawingml/2006/main"/>
  </p:clrMapOvr>
</p:sld>
</file>