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3a7f8116994c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1ac24cc0a44f8e"/>
  </p:sldMasterIdLst>
  <p:sldIdLst>
    <p:sldId xmlns:r="http://schemas.openxmlformats.org/officeDocument/2006/relationships" id="256" r:id="R26f0067bd4c94b07"/>
    <p:sldId xmlns:r="http://schemas.openxmlformats.org/officeDocument/2006/relationships" id="257" r:id="R37554f35e07c4e03"/>
    <p:sldId xmlns:r="http://schemas.openxmlformats.org/officeDocument/2006/relationships" id="258" r:id="Rf86fba8cc0a34599"/>
    <p:sldId xmlns:r="http://schemas.openxmlformats.org/officeDocument/2006/relationships" id="259" r:id="Rd0b3901b8700498e"/>
    <p:sldId xmlns:r="http://schemas.openxmlformats.org/officeDocument/2006/relationships" id="260" r:id="R09a0b44d4df44c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1ac24cc0a44f8e" /><Relationship Type="http://schemas.openxmlformats.org/officeDocument/2006/relationships/slide" Target="/ppt/slides/slide1.xml" Id="R26f0067bd4c94b07" /><Relationship Type="http://schemas.openxmlformats.org/officeDocument/2006/relationships/slide" Target="/ppt/slides/slide2.xml" Id="R37554f35e07c4e03" /><Relationship Type="http://schemas.openxmlformats.org/officeDocument/2006/relationships/slide" Target="/ppt/slides/slide3.xml" Id="Rf86fba8cc0a34599" /><Relationship Type="http://schemas.openxmlformats.org/officeDocument/2006/relationships/slide" Target="/ppt/slides/slide4.xml" Id="Rd0b3901b8700498e" /><Relationship Type="http://schemas.openxmlformats.org/officeDocument/2006/relationships/slide" Target="/ppt/slides/slide5.xml" Id="R09a0b44d4df44c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1ef10c68064f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b025166114b97" /><Relationship Type="http://schemas.openxmlformats.org/officeDocument/2006/relationships/theme" Target="/ppt/slideMasters/theme/theme1.xml" Id="R64cb397b565946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bb025166114b9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65b1960ee49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42c9e84544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a80952c844b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faabe06154e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f396a972c45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LANDHEIM VEVERI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LANDHEIM VEVERI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LANDHEIM VEVERI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LANDHEIM VEVERI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LANDHEIM VEVERI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LANDHEIM VEVERI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952 632 949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LANDHEIM VEVERI AS</a:t>
            </a:r>
          </a:p>
        </p:txBody>
      </p:sp>
    </p:spTree>
  </p:cSld>
  <p:clrMapOvr>
    <a:masterClrMapping xmlns:a="http://schemas.openxmlformats.org/drawingml/2006/main"/>
  </p:clrMapOvr>
</p:sld>
</file>