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f6219abf42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00f602406467c"/>
  </p:sldMasterIdLst>
  <p:sldIdLst>
    <p:sldId xmlns:r="http://schemas.openxmlformats.org/officeDocument/2006/relationships" id="256" r:id="R993e7781b67e415f"/>
    <p:sldId xmlns:r="http://schemas.openxmlformats.org/officeDocument/2006/relationships" id="257" r:id="R1c2df5db8b654b90"/>
    <p:sldId xmlns:r="http://schemas.openxmlformats.org/officeDocument/2006/relationships" id="258" r:id="Rb4e1ad4353da4ea3"/>
    <p:sldId xmlns:r="http://schemas.openxmlformats.org/officeDocument/2006/relationships" id="259" r:id="Rb04ce36c657d4d58"/>
    <p:sldId xmlns:r="http://schemas.openxmlformats.org/officeDocument/2006/relationships" id="260" r:id="Rf32155ff5a4441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00f602406467c" /><Relationship Type="http://schemas.openxmlformats.org/officeDocument/2006/relationships/slide" Target="/ppt/slides/slide1.xml" Id="R993e7781b67e415f" /><Relationship Type="http://schemas.openxmlformats.org/officeDocument/2006/relationships/slide" Target="/ppt/slides/slide2.xml" Id="R1c2df5db8b654b90" /><Relationship Type="http://schemas.openxmlformats.org/officeDocument/2006/relationships/slide" Target="/ppt/slides/slide3.xml" Id="Rb4e1ad4353da4ea3" /><Relationship Type="http://schemas.openxmlformats.org/officeDocument/2006/relationships/slide" Target="/ppt/slides/slide4.xml" Id="Rb04ce36c657d4d58" /><Relationship Type="http://schemas.openxmlformats.org/officeDocument/2006/relationships/slide" Target="/ppt/slides/slide5.xml" Id="Rf32155ff5a4441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18daee21e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bb62a5aa49f3" /><Relationship Type="http://schemas.openxmlformats.org/officeDocument/2006/relationships/theme" Target="/ppt/slideMasters/theme/theme1.xml" Id="Rb3939b7bd840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cbb62a5aa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882150759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0e433dd74a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27ade303c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03d2492a341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fd816d412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A.R.Løkke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A.R.Løkke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A.R.Løkke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A.R.Løkke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A.R.Løkke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A.R.Løkke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Rustabakken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post@arlevent.no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www.arlevent.no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952 667 971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A.R.Løkke</a:t>
            </a:r>
          </a:p>
        </p:txBody>
      </p:sp>
    </p:spTree>
  </p:cSld>
  <p:clrMapOvr>
    <a:masterClrMapping xmlns:a="http://schemas.openxmlformats.org/drawingml/2006/main"/>
  </p:clrMapOvr>
</p:sld>
</file>